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510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445284" y="2798064"/>
            <a:ext cx="22457132" cy="91308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NEDEN ÖLÇME VE DEĞERLENDİRME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?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451085" y="7041479"/>
            <a:ext cx="10029403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tx2"/>
                </a:solidFill>
              </a:rPr>
              <a:t>Neden ölçme </a:t>
            </a:r>
            <a:r>
              <a:rPr lang="tr-TR" sz="5000" dirty="0" smtClean="0">
                <a:solidFill>
                  <a:schemeClr val="tx2"/>
                </a:solidFill>
              </a:rPr>
              <a:t>ve değerlendirme</a:t>
            </a:r>
            <a:r>
              <a:rPr lang="tr-TR" sz="5000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10" name="Resim 7" descr="yiyecek, tablo, iç mekan, tabak içeren bir resim&#10;&#10;Açıklama otomatik olarak oluşturuldu">
            <a:extLst>
              <a:ext uri="{FF2B5EF4-FFF2-40B4-BE49-F238E27FC236}">
                <a16:creationId xmlns:a16="http://schemas.microsoft.com/office/drawing/2014/main" id="{7A424CED-6AE8-474B-8F2C-90A2D4BB5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284" y="3803755"/>
            <a:ext cx="10617507" cy="5444875"/>
          </a:xfrm>
          <a:prstGeom prst="rect">
            <a:avLst/>
          </a:prstGeom>
        </p:spPr>
      </p:pic>
      <p:pic>
        <p:nvPicPr>
          <p:cNvPr id="11" name="Resim 8" descr="tabak, yiyecek, salata, tablo içeren bir resim&#10;&#10;Açıklama otomatik olarak oluşturuldu">
            <a:extLst>
              <a:ext uri="{FF2B5EF4-FFF2-40B4-BE49-F238E27FC236}">
                <a16:creationId xmlns:a16="http://schemas.microsoft.com/office/drawing/2014/main" id="{D6ACA70E-0D40-5945-92BB-0C308CE51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3438" y="3511147"/>
            <a:ext cx="10602947" cy="7847023"/>
          </a:xfrm>
          <a:prstGeom prst="rect">
            <a:avLst/>
          </a:prstGeom>
        </p:spPr>
      </p:pic>
      <p:cxnSp>
        <p:nvCxnSpPr>
          <p:cNvPr id="12" name="Straight Connector 15">
            <a:extLst>
              <a:ext uri="{FF2B5EF4-FFF2-40B4-BE49-F238E27FC236}">
                <a16:creationId xmlns:a16="http://schemas.microsoft.com/office/drawing/2014/main" id="{04530BB6-AF9B-C941-99D1-40F7067D10E9}"/>
              </a:ext>
            </a:extLst>
          </p:cNvPr>
          <p:cNvCxnSpPr>
            <a:cxnSpLocks/>
          </p:cNvCxnSpPr>
          <p:nvPr/>
        </p:nvCxnSpPr>
        <p:spPr>
          <a:xfrm>
            <a:off x="12213346" y="2920924"/>
            <a:ext cx="0" cy="888748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Başlık 1">
            <a:extLst>
              <a:ext uri="{FF2B5EF4-FFF2-40B4-BE49-F238E27FC236}">
                <a16:creationId xmlns:a16="http://schemas.microsoft.com/office/drawing/2014/main" id="{AD403A9A-1FF5-6A49-9874-D6F2414AF4F9}"/>
              </a:ext>
            </a:extLst>
          </p:cNvPr>
          <p:cNvSpPr txBox="1">
            <a:spLocks/>
          </p:cNvSpPr>
          <p:nvPr/>
        </p:nvSpPr>
        <p:spPr>
          <a:xfrm>
            <a:off x="1445284" y="11928896"/>
            <a:ext cx="22457132" cy="1122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0" dirty="0">
                <a:ea typeface="+mj-lt"/>
                <a:cs typeface="+mj-lt"/>
              </a:rPr>
              <a:t>Bu iki resmin benzer içerikleri var. Neden </a:t>
            </a:r>
            <a:r>
              <a:rPr lang="tr-TR" sz="3600" i="1" dirty="0">
                <a:ea typeface="+mj-lt"/>
                <a:cs typeface="+mj-lt"/>
              </a:rPr>
              <a:t>sadece biri salata</a:t>
            </a:r>
            <a:r>
              <a:rPr lang="tr-TR" sz="3600" b="0" dirty="0">
                <a:ea typeface="+mj-lt"/>
                <a:cs typeface="+mj-lt"/>
              </a:rPr>
              <a:t>?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445284" y="2798064"/>
            <a:ext cx="22457132" cy="91308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NEDEN ÖLÇME VE DEĞERLENDİRME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?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451085" y="7041479"/>
            <a:ext cx="10029403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tx2"/>
                </a:solidFill>
              </a:rPr>
              <a:t>Neden ölçme </a:t>
            </a:r>
            <a:r>
              <a:rPr lang="tr-TR" sz="5000" dirty="0" smtClean="0">
                <a:solidFill>
                  <a:schemeClr val="tx2"/>
                </a:solidFill>
              </a:rPr>
              <a:t>ve değerlendirme</a:t>
            </a:r>
            <a:r>
              <a:rPr lang="tr-TR" sz="5000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10" name="Resim 7" descr="yiyecek, tablo, iç mekan, tabak içeren bir resim&#10;&#10;Açıklama otomatik olarak oluşturuldu">
            <a:extLst>
              <a:ext uri="{FF2B5EF4-FFF2-40B4-BE49-F238E27FC236}">
                <a16:creationId xmlns:a16="http://schemas.microsoft.com/office/drawing/2014/main" id="{7A424CED-6AE8-474B-8F2C-90A2D4BB5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284" y="3803755"/>
            <a:ext cx="10617507" cy="5444875"/>
          </a:xfrm>
          <a:prstGeom prst="rect">
            <a:avLst/>
          </a:prstGeom>
        </p:spPr>
      </p:pic>
      <p:pic>
        <p:nvPicPr>
          <p:cNvPr id="11" name="Resim 8" descr="tabak, yiyecek, salata, tablo içeren bir resim&#10;&#10;Açıklama otomatik olarak oluşturuldu">
            <a:extLst>
              <a:ext uri="{FF2B5EF4-FFF2-40B4-BE49-F238E27FC236}">
                <a16:creationId xmlns:a16="http://schemas.microsoft.com/office/drawing/2014/main" id="{D6ACA70E-0D40-5945-92BB-0C308CE51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3438" y="3511147"/>
            <a:ext cx="10602947" cy="7847023"/>
          </a:xfrm>
          <a:prstGeom prst="rect">
            <a:avLst/>
          </a:prstGeom>
        </p:spPr>
      </p:pic>
      <p:cxnSp>
        <p:nvCxnSpPr>
          <p:cNvPr id="12" name="Straight Connector 15">
            <a:extLst>
              <a:ext uri="{FF2B5EF4-FFF2-40B4-BE49-F238E27FC236}">
                <a16:creationId xmlns:a16="http://schemas.microsoft.com/office/drawing/2014/main" id="{04530BB6-AF9B-C941-99D1-40F7067D10E9}"/>
              </a:ext>
            </a:extLst>
          </p:cNvPr>
          <p:cNvCxnSpPr>
            <a:cxnSpLocks/>
          </p:cNvCxnSpPr>
          <p:nvPr/>
        </p:nvCxnSpPr>
        <p:spPr>
          <a:xfrm>
            <a:off x="12213346" y="2920924"/>
            <a:ext cx="0" cy="888748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Başlık 1">
            <a:extLst>
              <a:ext uri="{FF2B5EF4-FFF2-40B4-BE49-F238E27FC236}">
                <a16:creationId xmlns:a16="http://schemas.microsoft.com/office/drawing/2014/main" id="{AD403A9A-1FF5-6A49-9874-D6F2414AF4F9}"/>
              </a:ext>
            </a:extLst>
          </p:cNvPr>
          <p:cNvSpPr txBox="1">
            <a:spLocks/>
          </p:cNvSpPr>
          <p:nvPr/>
        </p:nvSpPr>
        <p:spPr>
          <a:xfrm>
            <a:off x="1445284" y="11928896"/>
            <a:ext cx="22457132" cy="1122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0" dirty="0">
                <a:ea typeface="+mj-lt"/>
                <a:cs typeface="+mj-lt"/>
              </a:rPr>
              <a:t>Peki, Ölçme ve Değerlendirme bunun neresinde ?</a:t>
            </a:r>
          </a:p>
        </p:txBody>
      </p:sp>
      <p:sp>
        <p:nvSpPr>
          <p:cNvPr id="14" name="Başlık 1">
            <a:extLst>
              <a:ext uri="{FF2B5EF4-FFF2-40B4-BE49-F238E27FC236}">
                <a16:creationId xmlns:a16="http://schemas.microsoft.com/office/drawing/2014/main" id="{5B127D51-4102-484D-A042-87FA00F647EC}"/>
              </a:ext>
            </a:extLst>
          </p:cNvPr>
          <p:cNvSpPr txBox="1">
            <a:spLocks/>
          </p:cNvSpPr>
          <p:nvPr/>
        </p:nvSpPr>
        <p:spPr>
          <a:xfrm>
            <a:off x="12873511" y="9921056"/>
            <a:ext cx="10570889" cy="1392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000" b="0" i="1" dirty="0">
                <a:solidFill>
                  <a:schemeClr val="tx1"/>
                </a:solidFill>
                <a:ea typeface="+mj-lt"/>
                <a:cs typeface="+mj-lt"/>
              </a:rPr>
              <a:t>Malzemelerin </a:t>
            </a:r>
            <a:r>
              <a:rPr lang="tr-TR" sz="3000" i="1" dirty="0">
                <a:solidFill>
                  <a:schemeClr val="tx1"/>
                </a:solidFill>
                <a:ea typeface="+mj-lt"/>
                <a:cs typeface="+mj-lt"/>
              </a:rPr>
              <a:t>hazırlama ve bütünleştirme derecelerindeki fark</a:t>
            </a:r>
            <a:r>
              <a:rPr lang="tr-TR" sz="3000" b="0" i="1" dirty="0">
                <a:solidFill>
                  <a:schemeClr val="tx1"/>
                </a:solidFill>
                <a:ea typeface="+mj-lt"/>
                <a:cs typeface="+mj-lt"/>
              </a:rPr>
              <a:t>, bir resmi salata yapar.</a:t>
            </a:r>
            <a:endParaRPr lang="tr-TR" sz="3000" i="1" dirty="0">
              <a:solidFill>
                <a:schemeClr val="tx2"/>
              </a:solidFill>
            </a:endParaRPr>
          </a:p>
        </p:txBody>
      </p:sp>
      <p:sp>
        <p:nvSpPr>
          <p:cNvPr id="15" name="Başlık 1">
            <a:extLst>
              <a:ext uri="{FF2B5EF4-FFF2-40B4-BE49-F238E27FC236}">
                <a16:creationId xmlns:a16="http://schemas.microsoft.com/office/drawing/2014/main" id="{D1F5BEF2-0ABB-4347-8DBB-112B006A3427}"/>
              </a:ext>
            </a:extLst>
          </p:cNvPr>
          <p:cNvSpPr txBox="1">
            <a:spLocks/>
          </p:cNvSpPr>
          <p:nvPr/>
        </p:nvSpPr>
        <p:spPr>
          <a:xfrm>
            <a:off x="1903396" y="9892561"/>
            <a:ext cx="9982210" cy="1392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000" i="1" dirty="0">
                <a:solidFill>
                  <a:schemeClr val="tx1"/>
                </a:solidFill>
                <a:ea typeface="+mj-lt"/>
                <a:cs typeface="+mj-lt"/>
              </a:rPr>
              <a:t>Malzemeler salataya katkıda bulunur</a:t>
            </a:r>
            <a:r>
              <a:rPr lang="tr-TR" sz="3000" b="0" i="1" dirty="0">
                <a:solidFill>
                  <a:schemeClr val="tx1"/>
                </a:solidFill>
                <a:ea typeface="+mj-lt"/>
                <a:cs typeface="+mj-lt"/>
              </a:rPr>
              <a:t>, ancak bir salata, parçalarının toplamından daha fazlasıdır.</a:t>
            </a:r>
            <a:endParaRPr lang="tr-TR" sz="3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76</Words>
  <Application>Microsoft Office PowerPoint</Application>
  <PresentationFormat>Özel</PresentationFormat>
  <Paragraphs>10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49</cp:revision>
  <dcterms:created xsi:type="dcterms:W3CDTF">2022-11-04T08:14:34Z</dcterms:created>
  <dcterms:modified xsi:type="dcterms:W3CDTF">2023-12-20T11:13:02Z</dcterms:modified>
</cp:coreProperties>
</file>