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EF08957-2EE1-4FE8-BA1F-B18ECAC4B26C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Yazılı yoklamalar </a:t>
          </a:r>
        </a:p>
      </dgm:t>
    </dgm:pt>
    <dgm:pt modelId="{5A53781B-40F4-4CBD-8FF8-77A8344817F0}" type="parTrans" cxnId="{481A2FFE-B9E6-4EC1-962F-2B1D136F6AE5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1E766275-0F39-4522-917C-A18AB0F0C403}" type="sibTrans" cxnId="{481A2FFE-B9E6-4EC1-962F-2B1D136F6AE5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577FE7E1-38C0-471C-83AE-D34F69AFB34C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latin typeface="+mj-lt"/>
          </a:endParaRPr>
        </a:p>
      </dgm:t>
    </dgm:pt>
    <dgm:pt modelId="{BF1D4431-D54E-48E6-9E31-91241E996D32}" type="parTrans" cxnId="{5D829BDA-6C9D-4734-88B6-6F6A08271472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2AA66D9E-2EBF-45A8-8E61-75E9E7EDC1B7}" type="sibTrans" cxnId="{5D829BDA-6C9D-4734-88B6-6F6A08271472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279DDDEE-433B-48AA-86A5-91C2BBE0A954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Sözlü sınavlar</a:t>
          </a:r>
        </a:p>
      </dgm:t>
    </dgm:pt>
    <dgm:pt modelId="{967EC415-872E-4C6D-981F-B3F0B93252BB}" type="parTrans" cxnId="{72618F2F-E188-4067-8F8C-E00797C8C794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5ED60FF8-FEC1-483C-879A-B75ABC1A6816}" type="sibTrans" cxnId="{72618F2F-E188-4067-8F8C-E00797C8C794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DB87D81E-FCF9-4CF9-AA0A-1C16CE8DF794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latin typeface="+mj-lt"/>
          </a:endParaRPr>
        </a:p>
      </dgm:t>
    </dgm:pt>
    <dgm:pt modelId="{CB29F62D-F290-4B44-BCCA-CF51B74AF07D}" type="parTrans" cxnId="{141E80C1-05F1-4C66-9CFE-A48B560530CC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1314F933-CDB4-417C-A393-C12AF8E77E63}" type="sibTrans" cxnId="{141E80C1-05F1-4C66-9CFE-A48B560530CC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46E38466-13A0-46F7-8F5C-873BA5B2C65E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latin typeface="+mj-lt"/>
            </a:rPr>
            <a:t>Kısa yanıtlı ve boşluk doldurmalı testler </a:t>
          </a:r>
        </a:p>
      </dgm:t>
    </dgm:pt>
    <dgm:pt modelId="{9CCB0234-D283-4C59-9F3B-F1292AF19606}" type="parTrans" cxnId="{111A8E9F-3D7E-411D-BECD-55C781A0E8ED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6D8BC0E2-1D0C-47E9-9EB6-BF6F270CD082}" type="sibTrans" cxnId="{111A8E9F-3D7E-411D-BECD-55C781A0E8ED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7C08B2B9-4808-4A0C-8683-2C1FCD1F0DEB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Çoktan seçmeli testler</a:t>
          </a:r>
        </a:p>
      </dgm:t>
    </dgm:pt>
    <dgm:pt modelId="{F22C7067-014E-4853-BDE0-7F1AA3BDE295}" type="parTrans" cxnId="{80697B5B-2975-486A-9131-3BDA23460577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022EF5F9-642E-4CAD-89A2-CCD72ED23DB0}" type="sibTrans" cxnId="{80697B5B-2975-486A-9131-3BDA23460577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066618CC-CEB5-4845-B3F9-A646343BD9EF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latin typeface="+mj-lt"/>
          </a:endParaRPr>
        </a:p>
      </dgm:t>
    </dgm:pt>
    <dgm:pt modelId="{C2B5A1C6-2C0D-4953-AE90-FEFB9A359681}" type="parTrans" cxnId="{8112873A-1D90-42F6-933C-9A8EBEF766A8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1C04EB93-D33F-4CD2-9B7A-8DE981DC7B0E}" type="sibTrans" cxnId="{8112873A-1D90-42F6-933C-9A8EBEF766A8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B5741A8F-09ED-46F1-A162-43B006AEB25E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Doğru-Yanlış testleri</a:t>
          </a:r>
        </a:p>
      </dgm:t>
    </dgm:pt>
    <dgm:pt modelId="{F40BFA3F-A2BF-4B32-A307-B7A044806D0F}" type="parTrans" cxnId="{B7E5483D-CA30-4A0D-BE89-9627728D3628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ED93AA18-5360-492F-8D48-449D3B9CE2D8}" type="sibTrans" cxnId="{B7E5483D-CA30-4A0D-BE89-9627728D3628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4061AF9B-9C11-4148-9231-F7D1C94FD6B3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Eşleştirmeli madde testleri</a:t>
          </a:r>
        </a:p>
      </dgm:t>
    </dgm:pt>
    <dgm:pt modelId="{E93CBEDF-CD4F-418D-90FD-9EBA46A15B71}" type="parTrans" cxnId="{F0DE764A-2ADE-4AA9-82A2-844C6C937985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0C3C4144-D40F-456E-B89C-358DC811CB76}" type="sibTrans" cxnId="{F0DE764A-2ADE-4AA9-82A2-844C6C937985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1EEC214D-E0CA-4662-B33E-713F9FD94E03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latin typeface="+mj-lt"/>
          </a:endParaRPr>
        </a:p>
      </dgm:t>
    </dgm:pt>
    <dgm:pt modelId="{F08109D2-A8D5-4F04-945D-92A3CCA234F7}" type="parTrans" cxnId="{80EA8718-2C81-4F78-A425-A8587F6D0CAC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7F7884D9-4F9D-4D2D-B221-EB78A939B059}" type="sibTrans" cxnId="{80EA8718-2C81-4F78-A425-A8587F6D0CAC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D0D0E6F-9F95-45F4-AD44-A8BBC942EBCC}" type="pres">
      <dgm:prSet presAssocID="{5EF08957-2EE1-4FE8-BA1F-B18ECAC4B26C}" presName="compNode" presStyleCnt="0"/>
      <dgm:spPr/>
    </dgm:pt>
    <dgm:pt modelId="{882D76BA-4359-4685-8EAA-2578A2209AD4}" type="pres">
      <dgm:prSet presAssocID="{5EF08957-2EE1-4FE8-BA1F-B18ECAC4B26C}" presName="bgRect" presStyleLbl="bgShp" presStyleIdx="0" presStyleCnt="6"/>
      <dgm:spPr/>
    </dgm:pt>
    <dgm:pt modelId="{956AAA2B-1C47-479C-9DAF-5D7D7579BEBB}" type="pres">
      <dgm:prSet presAssocID="{5EF08957-2EE1-4FE8-BA1F-B18ECAC4B26C}" presName="iconRect" presStyleLbl="node1" presStyleIdx="0" presStyleCnt="6"/>
      <dgm:spPr/>
    </dgm:pt>
    <dgm:pt modelId="{19132BA4-16C7-40AE-A722-A57FE6AAACCF}" type="pres">
      <dgm:prSet presAssocID="{5EF08957-2EE1-4FE8-BA1F-B18ECAC4B26C}" presName="spaceRect" presStyleCnt="0"/>
      <dgm:spPr/>
    </dgm:pt>
    <dgm:pt modelId="{87F94764-DF48-45B8-990E-AEE28249EB0D}" type="pres">
      <dgm:prSet presAssocID="{5EF08957-2EE1-4FE8-BA1F-B18ECAC4B26C}" presName="parTx" presStyleLbl="revTx" presStyleIdx="0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4A82D20-763F-4B6A-B977-DE6C931997A1}" type="pres">
      <dgm:prSet presAssocID="{5EF08957-2EE1-4FE8-BA1F-B18ECAC4B26C}" presName="desTx" presStyleLbl="revTx" presStyleIdx="1" presStyleCnt="10">
        <dgm:presLayoutVars/>
      </dgm:prSet>
      <dgm:spPr/>
      <dgm:t>
        <a:bodyPr/>
        <a:lstStyle/>
        <a:p>
          <a:endParaRPr lang="tr-TR"/>
        </a:p>
      </dgm:t>
    </dgm:pt>
    <dgm:pt modelId="{F1B5E392-9A5A-4FFC-8B7A-7D9CBF760523}" type="pres">
      <dgm:prSet presAssocID="{1E766275-0F39-4522-917C-A18AB0F0C403}" presName="sibTrans" presStyleCnt="0"/>
      <dgm:spPr/>
    </dgm:pt>
    <dgm:pt modelId="{D6D54E73-5BCE-45ED-A7EC-E6FBD2A50FF4}" type="pres">
      <dgm:prSet presAssocID="{279DDDEE-433B-48AA-86A5-91C2BBE0A954}" presName="compNode" presStyleCnt="0"/>
      <dgm:spPr/>
    </dgm:pt>
    <dgm:pt modelId="{F6D0BF12-3BE4-413A-BD6B-C69CC159B260}" type="pres">
      <dgm:prSet presAssocID="{279DDDEE-433B-48AA-86A5-91C2BBE0A954}" presName="bgRect" presStyleLbl="bgShp" presStyleIdx="1" presStyleCnt="6"/>
      <dgm:spPr/>
    </dgm:pt>
    <dgm:pt modelId="{DC105AED-E33A-43C4-94A4-C2B0E2482308}" type="pres">
      <dgm:prSet presAssocID="{279DDDEE-433B-48AA-86A5-91C2BBE0A954}" presName="iconRect" presStyleLbl="node1" presStyleIdx="1" presStyleCnt="6"/>
      <dgm:spPr/>
    </dgm:pt>
    <dgm:pt modelId="{86DD006B-6BC6-45E4-9AF9-A4AD32908105}" type="pres">
      <dgm:prSet presAssocID="{279DDDEE-433B-48AA-86A5-91C2BBE0A954}" presName="spaceRect" presStyleCnt="0"/>
      <dgm:spPr/>
    </dgm:pt>
    <dgm:pt modelId="{85C45022-0FEA-4F02-8643-2F5A91A7C7DA}" type="pres">
      <dgm:prSet presAssocID="{279DDDEE-433B-48AA-86A5-91C2BBE0A954}" presName="parTx" presStyleLbl="revTx" presStyleIdx="2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A05A9867-6C89-4978-B036-CB579A264A4E}" type="pres">
      <dgm:prSet presAssocID="{279DDDEE-433B-48AA-86A5-91C2BBE0A954}" presName="desTx" presStyleLbl="revTx" presStyleIdx="3" presStyleCnt="10">
        <dgm:presLayoutVars/>
      </dgm:prSet>
      <dgm:spPr/>
      <dgm:t>
        <a:bodyPr/>
        <a:lstStyle/>
        <a:p>
          <a:endParaRPr lang="tr-TR"/>
        </a:p>
      </dgm:t>
    </dgm:pt>
    <dgm:pt modelId="{F19A92EC-F65F-42CA-927A-B739BE09A218}" type="pres">
      <dgm:prSet presAssocID="{5ED60FF8-FEC1-483C-879A-B75ABC1A6816}" presName="sibTrans" presStyleCnt="0"/>
      <dgm:spPr/>
    </dgm:pt>
    <dgm:pt modelId="{D0045E51-30FA-470F-AC88-28BE61508766}" type="pres">
      <dgm:prSet presAssocID="{46E38466-13A0-46F7-8F5C-873BA5B2C65E}" presName="compNode" presStyleCnt="0"/>
      <dgm:spPr/>
    </dgm:pt>
    <dgm:pt modelId="{55547EDA-AA5A-4EF8-A54F-A7C923C767A6}" type="pres">
      <dgm:prSet presAssocID="{46E38466-13A0-46F7-8F5C-873BA5B2C65E}" presName="bgRect" presStyleLbl="bgShp" presStyleIdx="2" presStyleCnt="6"/>
      <dgm:spPr/>
    </dgm:pt>
    <dgm:pt modelId="{ECC60959-8F05-489D-9433-7B133ED58003}" type="pres">
      <dgm:prSet presAssocID="{46E38466-13A0-46F7-8F5C-873BA5B2C65E}" presName="iconRect" presStyleLbl="node1" presStyleIdx="2" presStyleCnt="6"/>
      <dgm:spPr/>
    </dgm:pt>
    <dgm:pt modelId="{F7F0B129-E085-4157-867D-D2EA194563C9}" type="pres">
      <dgm:prSet presAssocID="{46E38466-13A0-46F7-8F5C-873BA5B2C65E}" presName="spaceRect" presStyleCnt="0"/>
      <dgm:spPr/>
    </dgm:pt>
    <dgm:pt modelId="{E5C43C36-4559-492E-9CBD-DADAD72AD321}" type="pres">
      <dgm:prSet presAssocID="{46E38466-13A0-46F7-8F5C-873BA5B2C65E}" presName="parTx" presStyleLbl="revTx" presStyleIdx="4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D2FF6A64-3D25-4F7C-9DDC-4A6631E51B9C}" type="pres">
      <dgm:prSet presAssocID="{6D8BC0E2-1D0C-47E9-9EB6-BF6F270CD082}" presName="sibTrans" presStyleCnt="0"/>
      <dgm:spPr/>
    </dgm:pt>
    <dgm:pt modelId="{166DC593-1B00-41C8-8B6B-FB275DC3D4BB}" type="pres">
      <dgm:prSet presAssocID="{7C08B2B9-4808-4A0C-8683-2C1FCD1F0DEB}" presName="compNode" presStyleCnt="0"/>
      <dgm:spPr/>
    </dgm:pt>
    <dgm:pt modelId="{8560CDFC-D866-492B-B948-BC0E6DC947C5}" type="pres">
      <dgm:prSet presAssocID="{7C08B2B9-4808-4A0C-8683-2C1FCD1F0DEB}" presName="bgRect" presStyleLbl="bgShp" presStyleIdx="3" presStyleCnt="6"/>
      <dgm:spPr/>
    </dgm:pt>
    <dgm:pt modelId="{DB03F1BA-632B-4F4C-A7DD-419B63E90DD7}" type="pres">
      <dgm:prSet presAssocID="{7C08B2B9-4808-4A0C-8683-2C1FCD1F0DEB}" presName="iconRect" presStyleLbl="node1" presStyleIdx="3" presStyleCnt="6"/>
      <dgm:spPr/>
    </dgm:pt>
    <dgm:pt modelId="{ED7E94B2-4267-43D3-8EB3-D6D5FF9D1F63}" type="pres">
      <dgm:prSet presAssocID="{7C08B2B9-4808-4A0C-8683-2C1FCD1F0DEB}" presName="spaceRect" presStyleCnt="0"/>
      <dgm:spPr/>
    </dgm:pt>
    <dgm:pt modelId="{E3306DEE-0837-4895-95F1-FA827584075F}" type="pres">
      <dgm:prSet presAssocID="{7C08B2B9-4808-4A0C-8683-2C1FCD1F0DEB}" presName="parTx" presStyleLbl="revTx" presStyleIdx="5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395F6774-F5D2-4932-BF83-F9F4417A21F8}" type="pres">
      <dgm:prSet presAssocID="{7C08B2B9-4808-4A0C-8683-2C1FCD1F0DEB}" presName="desTx" presStyleLbl="revTx" presStyleIdx="6" presStyleCnt="10">
        <dgm:presLayoutVars/>
      </dgm:prSet>
      <dgm:spPr/>
      <dgm:t>
        <a:bodyPr/>
        <a:lstStyle/>
        <a:p>
          <a:endParaRPr lang="tr-TR"/>
        </a:p>
      </dgm:t>
    </dgm:pt>
    <dgm:pt modelId="{E7298328-8831-41B1-97EF-894D11EA697B}" type="pres">
      <dgm:prSet presAssocID="{022EF5F9-642E-4CAD-89A2-CCD72ED23DB0}" presName="sibTrans" presStyleCnt="0"/>
      <dgm:spPr/>
    </dgm:pt>
    <dgm:pt modelId="{B1E133A6-0FF9-4945-AFEB-455FF8C3CC06}" type="pres">
      <dgm:prSet presAssocID="{B5741A8F-09ED-46F1-A162-43B006AEB25E}" presName="compNode" presStyleCnt="0"/>
      <dgm:spPr/>
    </dgm:pt>
    <dgm:pt modelId="{01DC2CD9-7ABF-4EE5-8EA7-D82235ABC229}" type="pres">
      <dgm:prSet presAssocID="{B5741A8F-09ED-46F1-A162-43B006AEB25E}" presName="bgRect" presStyleLbl="bgShp" presStyleIdx="4" presStyleCnt="6"/>
      <dgm:spPr/>
    </dgm:pt>
    <dgm:pt modelId="{38E02EEC-00D8-4361-8791-F3D4FAEF26E5}" type="pres">
      <dgm:prSet presAssocID="{B5741A8F-09ED-46F1-A162-43B006AEB25E}" presName="iconRect" presStyleLbl="node1" presStyleIdx="4" presStyleCnt="6"/>
      <dgm:spPr/>
    </dgm:pt>
    <dgm:pt modelId="{03701378-FFA8-4CC1-A952-A6557FB8B8A5}" type="pres">
      <dgm:prSet presAssocID="{B5741A8F-09ED-46F1-A162-43B006AEB25E}" presName="spaceRect" presStyleCnt="0"/>
      <dgm:spPr/>
    </dgm:pt>
    <dgm:pt modelId="{26D368B8-650E-4F82-A0AB-706138E078B3}" type="pres">
      <dgm:prSet presAssocID="{B5741A8F-09ED-46F1-A162-43B006AEB25E}" presName="parTx" presStyleLbl="revTx" presStyleIdx="7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8C3C193A-8A68-4E96-AAC9-59EAC8198FC4}" type="pres">
      <dgm:prSet presAssocID="{B5741A8F-09ED-46F1-A162-43B006AEB25E}" presName="desTx" presStyleLbl="revTx" presStyleIdx="8" presStyleCnt="10">
        <dgm:presLayoutVars/>
      </dgm:prSet>
      <dgm:spPr/>
      <dgm:t>
        <a:bodyPr/>
        <a:lstStyle/>
        <a:p>
          <a:endParaRPr lang="tr-TR"/>
        </a:p>
      </dgm:t>
    </dgm:pt>
    <dgm:pt modelId="{E951F273-656D-4416-98D1-D1D0BADB76CE}" type="pres">
      <dgm:prSet presAssocID="{ED93AA18-5360-492F-8D48-449D3B9CE2D8}" presName="sibTrans" presStyleCnt="0"/>
      <dgm:spPr/>
    </dgm:pt>
    <dgm:pt modelId="{5EAA7C7B-B26C-47A6-BF1E-52406C74D708}" type="pres">
      <dgm:prSet presAssocID="{4061AF9B-9C11-4148-9231-F7D1C94FD6B3}" presName="compNode" presStyleCnt="0"/>
      <dgm:spPr/>
    </dgm:pt>
    <dgm:pt modelId="{119BA2FC-2CAE-4AB1-909A-85D3429D6892}" type="pres">
      <dgm:prSet presAssocID="{4061AF9B-9C11-4148-9231-F7D1C94FD6B3}" presName="bgRect" presStyleLbl="bgShp" presStyleIdx="5" presStyleCnt="6"/>
      <dgm:spPr/>
    </dgm:pt>
    <dgm:pt modelId="{239B83A9-B748-4F53-B82C-2762CC0E35CE}" type="pres">
      <dgm:prSet presAssocID="{4061AF9B-9C11-4148-9231-F7D1C94FD6B3}" presName="iconRect" presStyleLbl="node1" presStyleIdx="5" presStyleCnt="6"/>
      <dgm:spPr/>
    </dgm:pt>
    <dgm:pt modelId="{AF8891B8-52DC-4B85-A29A-7008DE1D2C5C}" type="pres">
      <dgm:prSet presAssocID="{4061AF9B-9C11-4148-9231-F7D1C94FD6B3}" presName="spaceRect" presStyleCnt="0"/>
      <dgm:spPr/>
    </dgm:pt>
    <dgm:pt modelId="{04D23360-FB98-484A-9956-F961478001DE}" type="pres">
      <dgm:prSet presAssocID="{4061AF9B-9C11-4148-9231-F7D1C94FD6B3}" presName="parTx" presStyleLbl="revTx" presStyleIdx="9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338FF30E-CAD4-43AF-92A8-404607C64A6A}" type="presOf" srcId="{5EF08957-2EE1-4FE8-BA1F-B18ECAC4B26C}" destId="{87F94764-DF48-45B8-990E-AEE28249EB0D}" srcOrd="0" destOrd="0" presId="urn:microsoft.com/office/officeart/2018/2/layout/IconVerticalSolidList"/>
    <dgm:cxn modelId="{111A8E9F-3D7E-411D-BECD-55C781A0E8ED}" srcId="{B5F89361-BC77-46C0-9E72-B92D83EE7792}" destId="{46E38466-13A0-46F7-8F5C-873BA5B2C65E}" srcOrd="2" destOrd="0" parTransId="{9CCB0234-D283-4C59-9F3B-F1292AF19606}" sibTransId="{6D8BC0E2-1D0C-47E9-9EB6-BF6F270CD082}"/>
    <dgm:cxn modelId="{A5385648-C9A9-421C-947F-818556B861A1}" type="presOf" srcId="{DB87D81E-FCF9-4CF9-AA0A-1C16CE8DF794}" destId="{A05A9867-6C89-4978-B036-CB579A264A4E}" srcOrd="0" destOrd="0" presId="urn:microsoft.com/office/officeart/2018/2/layout/IconVerticalSolidList"/>
    <dgm:cxn modelId="{5D829BDA-6C9D-4734-88B6-6F6A08271472}" srcId="{5EF08957-2EE1-4FE8-BA1F-B18ECAC4B26C}" destId="{577FE7E1-38C0-471C-83AE-D34F69AFB34C}" srcOrd="0" destOrd="0" parTransId="{BF1D4431-D54E-48E6-9E31-91241E996D32}" sibTransId="{2AA66D9E-2EBF-45A8-8E61-75E9E7EDC1B7}"/>
    <dgm:cxn modelId="{4AB4F80E-B250-4A2B-BC6C-90FDBC60397D}" type="presOf" srcId="{279DDDEE-433B-48AA-86A5-91C2BBE0A954}" destId="{85C45022-0FEA-4F02-8643-2F5A91A7C7DA}" srcOrd="0" destOrd="0" presId="urn:microsoft.com/office/officeart/2018/2/layout/IconVerticalSolidList"/>
    <dgm:cxn modelId="{954D53E4-00DF-4C6E-9D59-35C7CEB70680}" type="presOf" srcId="{577FE7E1-38C0-471C-83AE-D34F69AFB34C}" destId="{54A82D20-763F-4B6A-B977-DE6C931997A1}" srcOrd="0" destOrd="0" presId="urn:microsoft.com/office/officeart/2018/2/layout/IconVerticalSolidList"/>
    <dgm:cxn modelId="{8F739337-03C8-4B71-89AA-F5F16B97CA96}" type="presOf" srcId="{7C08B2B9-4808-4A0C-8683-2C1FCD1F0DEB}" destId="{E3306DEE-0837-4895-95F1-FA827584075F}" srcOrd="0" destOrd="0" presId="urn:microsoft.com/office/officeart/2018/2/layout/IconVerticalSolidList"/>
    <dgm:cxn modelId="{72618F2F-E188-4067-8F8C-E00797C8C794}" srcId="{B5F89361-BC77-46C0-9E72-B92D83EE7792}" destId="{279DDDEE-433B-48AA-86A5-91C2BBE0A954}" srcOrd="1" destOrd="0" parTransId="{967EC415-872E-4C6D-981F-B3F0B93252BB}" sibTransId="{5ED60FF8-FEC1-483C-879A-B75ABC1A6816}"/>
    <dgm:cxn modelId="{80EA8718-2C81-4F78-A425-A8587F6D0CAC}" srcId="{B5741A8F-09ED-46F1-A162-43B006AEB25E}" destId="{1EEC214D-E0CA-4662-B33E-713F9FD94E03}" srcOrd="0" destOrd="0" parTransId="{F08109D2-A8D5-4F04-945D-92A3CCA234F7}" sibTransId="{7F7884D9-4F9D-4D2D-B221-EB78A939B059}"/>
    <dgm:cxn modelId="{BD4B91E2-B207-4863-8A4C-663A5B877BD9}" type="presOf" srcId="{46E38466-13A0-46F7-8F5C-873BA5B2C65E}" destId="{E5C43C36-4559-492E-9CBD-DADAD72AD321}" srcOrd="0" destOrd="0" presId="urn:microsoft.com/office/officeart/2018/2/layout/IconVerticalSolidList"/>
    <dgm:cxn modelId="{B7E5483D-CA30-4A0D-BE89-9627728D3628}" srcId="{B5F89361-BC77-46C0-9E72-B92D83EE7792}" destId="{B5741A8F-09ED-46F1-A162-43B006AEB25E}" srcOrd="4" destOrd="0" parTransId="{F40BFA3F-A2BF-4B32-A307-B7A044806D0F}" sibTransId="{ED93AA18-5360-492F-8D48-449D3B9CE2D8}"/>
    <dgm:cxn modelId="{FDBC0312-D506-4A13-B9B0-AD1DBD7D6669}" type="presOf" srcId="{1EEC214D-E0CA-4662-B33E-713F9FD94E03}" destId="{8C3C193A-8A68-4E96-AAC9-59EAC8198FC4}" srcOrd="0" destOrd="0" presId="urn:microsoft.com/office/officeart/2018/2/layout/IconVerticalSolidList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D43766F4-F4A8-4323-9812-76EFCA4343C4}" type="presOf" srcId="{B5741A8F-09ED-46F1-A162-43B006AEB25E}" destId="{26D368B8-650E-4F82-A0AB-706138E078B3}" srcOrd="0" destOrd="0" presId="urn:microsoft.com/office/officeart/2018/2/layout/IconVerticalSolidList"/>
    <dgm:cxn modelId="{8112873A-1D90-42F6-933C-9A8EBEF766A8}" srcId="{7C08B2B9-4808-4A0C-8683-2C1FCD1F0DEB}" destId="{066618CC-CEB5-4845-B3F9-A646343BD9EF}" srcOrd="0" destOrd="0" parTransId="{C2B5A1C6-2C0D-4953-AE90-FEFB9A359681}" sibTransId="{1C04EB93-D33F-4CD2-9B7A-8DE981DC7B0E}"/>
    <dgm:cxn modelId="{80697B5B-2975-486A-9131-3BDA23460577}" srcId="{B5F89361-BC77-46C0-9E72-B92D83EE7792}" destId="{7C08B2B9-4808-4A0C-8683-2C1FCD1F0DEB}" srcOrd="3" destOrd="0" parTransId="{F22C7067-014E-4853-BDE0-7F1AA3BDE295}" sibTransId="{022EF5F9-642E-4CAD-89A2-CCD72ED23DB0}"/>
    <dgm:cxn modelId="{141E80C1-05F1-4C66-9CFE-A48B560530CC}" srcId="{279DDDEE-433B-48AA-86A5-91C2BBE0A954}" destId="{DB87D81E-FCF9-4CF9-AA0A-1C16CE8DF794}" srcOrd="0" destOrd="0" parTransId="{CB29F62D-F290-4B44-BCCA-CF51B74AF07D}" sibTransId="{1314F933-CDB4-417C-A393-C12AF8E77E63}"/>
    <dgm:cxn modelId="{F0DE764A-2ADE-4AA9-82A2-844C6C937985}" srcId="{B5F89361-BC77-46C0-9E72-B92D83EE7792}" destId="{4061AF9B-9C11-4148-9231-F7D1C94FD6B3}" srcOrd="5" destOrd="0" parTransId="{E93CBEDF-CD4F-418D-90FD-9EBA46A15B71}" sibTransId="{0C3C4144-D40F-456E-B89C-358DC811CB76}"/>
    <dgm:cxn modelId="{481A2FFE-B9E6-4EC1-962F-2B1D136F6AE5}" srcId="{B5F89361-BC77-46C0-9E72-B92D83EE7792}" destId="{5EF08957-2EE1-4FE8-BA1F-B18ECAC4B26C}" srcOrd="0" destOrd="0" parTransId="{5A53781B-40F4-4CBD-8FF8-77A8344817F0}" sibTransId="{1E766275-0F39-4522-917C-A18AB0F0C403}"/>
    <dgm:cxn modelId="{79399C11-433B-4B54-A287-B2B54791CC95}" type="presOf" srcId="{4061AF9B-9C11-4148-9231-F7D1C94FD6B3}" destId="{04D23360-FB98-484A-9956-F961478001DE}" srcOrd="0" destOrd="0" presId="urn:microsoft.com/office/officeart/2018/2/layout/IconVerticalSolidList"/>
    <dgm:cxn modelId="{A27AEB9A-2A85-499F-A56F-BFB10DDC01D3}" type="presOf" srcId="{066618CC-CEB5-4845-B3F9-A646343BD9EF}" destId="{395F6774-F5D2-4932-BF83-F9F4417A21F8}" srcOrd="0" destOrd="0" presId="urn:microsoft.com/office/officeart/2018/2/layout/IconVerticalSolidList"/>
    <dgm:cxn modelId="{2A77CD45-6615-419A-ADFD-890664868FD0}" type="presParOf" srcId="{FDF85EB6-12EC-4C34-B2AA-B0D63E806508}" destId="{3D0D0E6F-9F95-45F4-AD44-A8BBC942EBCC}" srcOrd="0" destOrd="0" presId="urn:microsoft.com/office/officeart/2018/2/layout/IconVerticalSolidList"/>
    <dgm:cxn modelId="{BEB78789-2AF3-4EDE-947A-A91DD8E5AACD}" type="presParOf" srcId="{3D0D0E6F-9F95-45F4-AD44-A8BBC942EBCC}" destId="{882D76BA-4359-4685-8EAA-2578A2209AD4}" srcOrd="0" destOrd="0" presId="urn:microsoft.com/office/officeart/2018/2/layout/IconVerticalSolidList"/>
    <dgm:cxn modelId="{6104D7F4-EEB4-495A-917E-C9517E27E597}" type="presParOf" srcId="{3D0D0E6F-9F95-45F4-AD44-A8BBC942EBCC}" destId="{956AAA2B-1C47-479C-9DAF-5D7D7579BEBB}" srcOrd="1" destOrd="0" presId="urn:microsoft.com/office/officeart/2018/2/layout/IconVerticalSolidList"/>
    <dgm:cxn modelId="{86A4E1D1-B423-4028-BC42-C5057778260A}" type="presParOf" srcId="{3D0D0E6F-9F95-45F4-AD44-A8BBC942EBCC}" destId="{19132BA4-16C7-40AE-A722-A57FE6AAACCF}" srcOrd="2" destOrd="0" presId="urn:microsoft.com/office/officeart/2018/2/layout/IconVerticalSolidList"/>
    <dgm:cxn modelId="{DC3E14C7-5B7B-49A2-ABD1-39D2B692A6EA}" type="presParOf" srcId="{3D0D0E6F-9F95-45F4-AD44-A8BBC942EBCC}" destId="{87F94764-DF48-45B8-990E-AEE28249EB0D}" srcOrd="3" destOrd="0" presId="urn:microsoft.com/office/officeart/2018/2/layout/IconVerticalSolidList"/>
    <dgm:cxn modelId="{BE9FDB0E-C710-4988-9010-5FCBE97CCE34}" type="presParOf" srcId="{3D0D0E6F-9F95-45F4-AD44-A8BBC942EBCC}" destId="{54A82D20-763F-4B6A-B977-DE6C931997A1}" srcOrd="4" destOrd="0" presId="urn:microsoft.com/office/officeart/2018/2/layout/IconVerticalSolidList"/>
    <dgm:cxn modelId="{01342044-F835-420C-8CF0-2BA313FB0BAA}" type="presParOf" srcId="{FDF85EB6-12EC-4C34-B2AA-B0D63E806508}" destId="{F1B5E392-9A5A-4FFC-8B7A-7D9CBF760523}" srcOrd="1" destOrd="0" presId="urn:microsoft.com/office/officeart/2018/2/layout/IconVerticalSolidList"/>
    <dgm:cxn modelId="{17FA8C17-726F-4DAE-8694-FC2986924FC7}" type="presParOf" srcId="{FDF85EB6-12EC-4C34-B2AA-B0D63E806508}" destId="{D6D54E73-5BCE-45ED-A7EC-E6FBD2A50FF4}" srcOrd="2" destOrd="0" presId="urn:microsoft.com/office/officeart/2018/2/layout/IconVerticalSolidList"/>
    <dgm:cxn modelId="{FB55F3FF-2FF6-483E-B258-2CE7E13F0359}" type="presParOf" srcId="{D6D54E73-5BCE-45ED-A7EC-E6FBD2A50FF4}" destId="{F6D0BF12-3BE4-413A-BD6B-C69CC159B260}" srcOrd="0" destOrd="0" presId="urn:microsoft.com/office/officeart/2018/2/layout/IconVerticalSolidList"/>
    <dgm:cxn modelId="{3D27E20A-782D-448B-8A93-5D31A505DE72}" type="presParOf" srcId="{D6D54E73-5BCE-45ED-A7EC-E6FBD2A50FF4}" destId="{DC105AED-E33A-43C4-94A4-C2B0E2482308}" srcOrd="1" destOrd="0" presId="urn:microsoft.com/office/officeart/2018/2/layout/IconVerticalSolidList"/>
    <dgm:cxn modelId="{6C7E63C8-3684-4C97-9353-1FBF885B5DD2}" type="presParOf" srcId="{D6D54E73-5BCE-45ED-A7EC-E6FBD2A50FF4}" destId="{86DD006B-6BC6-45E4-9AF9-A4AD32908105}" srcOrd="2" destOrd="0" presId="urn:microsoft.com/office/officeart/2018/2/layout/IconVerticalSolidList"/>
    <dgm:cxn modelId="{54CE5FD4-C636-4F79-8CED-3AF8D162B3F1}" type="presParOf" srcId="{D6D54E73-5BCE-45ED-A7EC-E6FBD2A50FF4}" destId="{85C45022-0FEA-4F02-8643-2F5A91A7C7DA}" srcOrd="3" destOrd="0" presId="urn:microsoft.com/office/officeart/2018/2/layout/IconVerticalSolidList"/>
    <dgm:cxn modelId="{FCB44A55-370E-47C1-8056-244EA2371729}" type="presParOf" srcId="{D6D54E73-5BCE-45ED-A7EC-E6FBD2A50FF4}" destId="{A05A9867-6C89-4978-B036-CB579A264A4E}" srcOrd="4" destOrd="0" presId="urn:microsoft.com/office/officeart/2018/2/layout/IconVerticalSolidList"/>
    <dgm:cxn modelId="{E2CF3387-5316-4C98-9566-CFA807777E25}" type="presParOf" srcId="{FDF85EB6-12EC-4C34-B2AA-B0D63E806508}" destId="{F19A92EC-F65F-42CA-927A-B739BE09A218}" srcOrd="3" destOrd="0" presId="urn:microsoft.com/office/officeart/2018/2/layout/IconVerticalSolidList"/>
    <dgm:cxn modelId="{39E2652C-A87D-441D-8160-753D7170D3D2}" type="presParOf" srcId="{FDF85EB6-12EC-4C34-B2AA-B0D63E806508}" destId="{D0045E51-30FA-470F-AC88-28BE61508766}" srcOrd="4" destOrd="0" presId="urn:microsoft.com/office/officeart/2018/2/layout/IconVerticalSolidList"/>
    <dgm:cxn modelId="{60280829-D6DD-4C3D-80A7-5EE50DB90296}" type="presParOf" srcId="{D0045E51-30FA-470F-AC88-28BE61508766}" destId="{55547EDA-AA5A-4EF8-A54F-A7C923C767A6}" srcOrd="0" destOrd="0" presId="urn:microsoft.com/office/officeart/2018/2/layout/IconVerticalSolidList"/>
    <dgm:cxn modelId="{1697983A-B149-4BEC-8E7C-91DA2BDEC169}" type="presParOf" srcId="{D0045E51-30FA-470F-AC88-28BE61508766}" destId="{ECC60959-8F05-489D-9433-7B133ED58003}" srcOrd="1" destOrd="0" presId="urn:microsoft.com/office/officeart/2018/2/layout/IconVerticalSolidList"/>
    <dgm:cxn modelId="{E8E6FAFB-6541-4336-9044-2D9D5E0ED6B1}" type="presParOf" srcId="{D0045E51-30FA-470F-AC88-28BE61508766}" destId="{F7F0B129-E085-4157-867D-D2EA194563C9}" srcOrd="2" destOrd="0" presId="urn:microsoft.com/office/officeart/2018/2/layout/IconVerticalSolidList"/>
    <dgm:cxn modelId="{28F4750C-4630-467C-AC84-3FE771BE33D0}" type="presParOf" srcId="{D0045E51-30FA-470F-AC88-28BE61508766}" destId="{E5C43C36-4559-492E-9CBD-DADAD72AD321}" srcOrd="3" destOrd="0" presId="urn:microsoft.com/office/officeart/2018/2/layout/IconVerticalSolidList"/>
    <dgm:cxn modelId="{06E1DC1A-632B-4A99-B516-23BAA6B9BB37}" type="presParOf" srcId="{FDF85EB6-12EC-4C34-B2AA-B0D63E806508}" destId="{D2FF6A64-3D25-4F7C-9DDC-4A6631E51B9C}" srcOrd="5" destOrd="0" presId="urn:microsoft.com/office/officeart/2018/2/layout/IconVerticalSolidList"/>
    <dgm:cxn modelId="{4561F04D-89FB-4C96-B51D-643164CD9BE6}" type="presParOf" srcId="{FDF85EB6-12EC-4C34-B2AA-B0D63E806508}" destId="{166DC593-1B00-41C8-8B6B-FB275DC3D4BB}" srcOrd="6" destOrd="0" presId="urn:microsoft.com/office/officeart/2018/2/layout/IconVerticalSolidList"/>
    <dgm:cxn modelId="{68DBE26B-61FB-4A34-B01F-5C7D18F7B0D4}" type="presParOf" srcId="{166DC593-1B00-41C8-8B6B-FB275DC3D4BB}" destId="{8560CDFC-D866-492B-B948-BC0E6DC947C5}" srcOrd="0" destOrd="0" presId="urn:microsoft.com/office/officeart/2018/2/layout/IconVerticalSolidList"/>
    <dgm:cxn modelId="{ADC851EF-BA2B-4073-883A-9ED008AB4603}" type="presParOf" srcId="{166DC593-1B00-41C8-8B6B-FB275DC3D4BB}" destId="{DB03F1BA-632B-4F4C-A7DD-419B63E90DD7}" srcOrd="1" destOrd="0" presId="urn:microsoft.com/office/officeart/2018/2/layout/IconVerticalSolidList"/>
    <dgm:cxn modelId="{AC7DF6ED-4099-4240-B123-96A4A326FD4D}" type="presParOf" srcId="{166DC593-1B00-41C8-8B6B-FB275DC3D4BB}" destId="{ED7E94B2-4267-43D3-8EB3-D6D5FF9D1F63}" srcOrd="2" destOrd="0" presId="urn:microsoft.com/office/officeart/2018/2/layout/IconVerticalSolidList"/>
    <dgm:cxn modelId="{968EEF0F-8E82-41E1-9CF2-43664429C338}" type="presParOf" srcId="{166DC593-1B00-41C8-8B6B-FB275DC3D4BB}" destId="{E3306DEE-0837-4895-95F1-FA827584075F}" srcOrd="3" destOrd="0" presId="urn:microsoft.com/office/officeart/2018/2/layout/IconVerticalSolidList"/>
    <dgm:cxn modelId="{AF950038-CF47-4E4F-9126-EC3823CE5939}" type="presParOf" srcId="{166DC593-1B00-41C8-8B6B-FB275DC3D4BB}" destId="{395F6774-F5D2-4932-BF83-F9F4417A21F8}" srcOrd="4" destOrd="0" presId="urn:microsoft.com/office/officeart/2018/2/layout/IconVerticalSolidList"/>
    <dgm:cxn modelId="{CF9ABD4C-7398-45AC-9C5D-A533DB3403E2}" type="presParOf" srcId="{FDF85EB6-12EC-4C34-B2AA-B0D63E806508}" destId="{E7298328-8831-41B1-97EF-894D11EA697B}" srcOrd="7" destOrd="0" presId="urn:microsoft.com/office/officeart/2018/2/layout/IconVerticalSolidList"/>
    <dgm:cxn modelId="{03CE258B-21E3-46C9-A442-887F4D40DD79}" type="presParOf" srcId="{FDF85EB6-12EC-4C34-B2AA-B0D63E806508}" destId="{B1E133A6-0FF9-4945-AFEB-455FF8C3CC06}" srcOrd="8" destOrd="0" presId="urn:microsoft.com/office/officeart/2018/2/layout/IconVerticalSolidList"/>
    <dgm:cxn modelId="{88E70D54-410F-4888-9188-7CCB1EA9FA9A}" type="presParOf" srcId="{B1E133A6-0FF9-4945-AFEB-455FF8C3CC06}" destId="{01DC2CD9-7ABF-4EE5-8EA7-D82235ABC229}" srcOrd="0" destOrd="0" presId="urn:microsoft.com/office/officeart/2018/2/layout/IconVerticalSolidList"/>
    <dgm:cxn modelId="{AC761007-FED2-4E06-8EC6-7ADA4ECDF811}" type="presParOf" srcId="{B1E133A6-0FF9-4945-AFEB-455FF8C3CC06}" destId="{38E02EEC-00D8-4361-8791-F3D4FAEF26E5}" srcOrd="1" destOrd="0" presId="urn:microsoft.com/office/officeart/2018/2/layout/IconVerticalSolidList"/>
    <dgm:cxn modelId="{78A3760C-43AC-4187-9740-797942954B5B}" type="presParOf" srcId="{B1E133A6-0FF9-4945-AFEB-455FF8C3CC06}" destId="{03701378-FFA8-4CC1-A952-A6557FB8B8A5}" srcOrd="2" destOrd="0" presId="urn:microsoft.com/office/officeart/2018/2/layout/IconVerticalSolidList"/>
    <dgm:cxn modelId="{DEEB4D5C-5BCB-4A90-BE7F-293F827FBDC2}" type="presParOf" srcId="{B1E133A6-0FF9-4945-AFEB-455FF8C3CC06}" destId="{26D368B8-650E-4F82-A0AB-706138E078B3}" srcOrd="3" destOrd="0" presId="urn:microsoft.com/office/officeart/2018/2/layout/IconVerticalSolidList"/>
    <dgm:cxn modelId="{7CBE22D8-63D1-4895-B9F5-516E2EAD9862}" type="presParOf" srcId="{B1E133A6-0FF9-4945-AFEB-455FF8C3CC06}" destId="{8C3C193A-8A68-4E96-AAC9-59EAC8198FC4}" srcOrd="4" destOrd="0" presId="urn:microsoft.com/office/officeart/2018/2/layout/IconVerticalSolidList"/>
    <dgm:cxn modelId="{79013511-8B05-4C6F-9928-50CB32F82639}" type="presParOf" srcId="{FDF85EB6-12EC-4C34-B2AA-B0D63E806508}" destId="{E951F273-656D-4416-98D1-D1D0BADB76CE}" srcOrd="9" destOrd="0" presId="urn:microsoft.com/office/officeart/2018/2/layout/IconVerticalSolidList"/>
    <dgm:cxn modelId="{17BFEE27-29B2-41C3-8BED-CB24DE243F0F}" type="presParOf" srcId="{FDF85EB6-12EC-4C34-B2AA-B0D63E806508}" destId="{5EAA7C7B-B26C-47A6-BF1E-52406C74D708}" srcOrd="10" destOrd="0" presId="urn:microsoft.com/office/officeart/2018/2/layout/IconVerticalSolidList"/>
    <dgm:cxn modelId="{8FD5EE55-1099-4C26-8E9A-DD9E85D932DB}" type="presParOf" srcId="{5EAA7C7B-B26C-47A6-BF1E-52406C74D708}" destId="{119BA2FC-2CAE-4AB1-909A-85D3429D6892}" srcOrd="0" destOrd="0" presId="urn:microsoft.com/office/officeart/2018/2/layout/IconVerticalSolidList"/>
    <dgm:cxn modelId="{54181BBA-8847-4260-8477-ADB6884C2E82}" type="presParOf" srcId="{5EAA7C7B-B26C-47A6-BF1E-52406C74D708}" destId="{239B83A9-B748-4F53-B82C-2762CC0E35CE}" srcOrd="1" destOrd="0" presId="urn:microsoft.com/office/officeart/2018/2/layout/IconVerticalSolidList"/>
    <dgm:cxn modelId="{9021574A-D589-46AF-B72D-F871BCB83D8C}" type="presParOf" srcId="{5EAA7C7B-B26C-47A6-BF1E-52406C74D708}" destId="{AF8891B8-52DC-4B85-A29A-7008DE1D2C5C}" srcOrd="2" destOrd="0" presId="urn:microsoft.com/office/officeart/2018/2/layout/IconVerticalSolidList"/>
    <dgm:cxn modelId="{13CF9A28-843B-4C74-AEDC-FFA4C938CC46}" type="presParOf" srcId="{5EAA7C7B-B26C-47A6-BF1E-52406C74D708}" destId="{04D23360-FB98-484A-9956-F961478001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061AF9B-9C11-4148-9231-F7D1C94FD6B3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solidFill>
              <a:srgbClr val="2E3849"/>
            </a:solidFill>
            <a:latin typeface="+mj-lt"/>
          </a:endParaRPr>
        </a:p>
      </dgm:t>
    </dgm:pt>
    <dgm:pt modelId="{E93CBEDF-CD4F-418D-90FD-9EBA46A15B71}" type="parTrans" cxnId="{F0DE764A-2ADE-4AA9-82A2-844C6C937985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0C3C4144-D40F-456E-B89C-358DC811CB76}" type="sibTrans" cxnId="{F0DE764A-2ADE-4AA9-82A2-844C6C937985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54FF1D9D-74F1-4678-9970-C9987D31F043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Öğretmen yapımı ölçme </a:t>
          </a:r>
          <a:r>
            <a:rPr lang="tr-TR" sz="3600" dirty="0" smtClean="0">
              <a:solidFill>
                <a:srgbClr val="2E3849"/>
              </a:solidFill>
              <a:latin typeface="+mj-lt"/>
            </a:rPr>
            <a:t>araçları</a:t>
          </a:r>
          <a:endParaRPr lang="tr-TR" sz="3600" dirty="0">
            <a:solidFill>
              <a:srgbClr val="2E3849"/>
            </a:solidFill>
            <a:latin typeface="+mj-lt"/>
          </a:endParaRPr>
        </a:p>
      </dgm:t>
    </dgm:pt>
    <dgm:pt modelId="{12864411-7F6C-4460-ABFD-04294E3FDD45}" type="parTrans" cxnId="{46630267-67EA-4C1E-9DB6-5D8F77D62B3E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714C12D1-BCF2-4016-876B-E9723AC2BDD2}" type="sibTrans" cxnId="{46630267-67EA-4C1E-9DB6-5D8F77D62B3E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526A589F-0EE2-41A4-8473-3E7A24DC4B41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Standart ölçme araçları</a:t>
          </a:r>
        </a:p>
      </dgm:t>
    </dgm:pt>
    <dgm:pt modelId="{DBB48866-04B8-45FA-BB3C-62A8704F15B2}" type="parTrans" cxnId="{29170C34-52E8-4B91-B546-A60FEF7874A0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C3DFAF5A-4B99-4302-9DEE-9EF42F3FEAA8}" type="sibTrans" cxnId="{29170C34-52E8-4B91-B546-A60FEF7874A0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ADAE8298-3C70-466D-AB3D-7F71432D8DC7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solidFill>
              <a:srgbClr val="2E3849"/>
            </a:solidFill>
            <a:latin typeface="+mj-lt"/>
          </a:endParaRPr>
        </a:p>
      </dgm:t>
    </dgm:pt>
    <dgm:pt modelId="{35E9B69B-DC5E-47DC-9F6F-37990BA6E376}" type="parTrans" cxnId="{15BC9111-F852-4730-A9C1-DA8C9CAC3DDF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29C77148-1CD0-4CB2-9274-37059E622FB3}" type="sibTrans" cxnId="{15BC9111-F852-4730-A9C1-DA8C9CAC3DDF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C543793-E91E-4729-B0A9-8949D191B127}" type="pres">
      <dgm:prSet presAssocID="{54FF1D9D-74F1-4678-9970-C9987D31F043}" presName="compNode" presStyleCnt="0"/>
      <dgm:spPr/>
    </dgm:pt>
    <dgm:pt modelId="{2F9A6562-7054-4F8A-A0BC-AE75C3055BAA}" type="pres">
      <dgm:prSet presAssocID="{54FF1D9D-74F1-4678-9970-C9987D31F043}" presName="bgRect" presStyleLbl="bgShp" presStyleIdx="0" presStyleCnt="2"/>
      <dgm:spPr/>
    </dgm:pt>
    <dgm:pt modelId="{42439212-4BD8-46E9-9FCA-4085644B4451}" type="pres">
      <dgm:prSet presAssocID="{54FF1D9D-74F1-4678-9970-C9987D31F043}" presName="iconRect" presStyleLbl="node1" presStyleIdx="0" presStyleCnt="2"/>
      <dgm:spPr/>
    </dgm:pt>
    <dgm:pt modelId="{1D5F60B7-8ABB-465C-897C-CF864B449EA9}" type="pres">
      <dgm:prSet presAssocID="{54FF1D9D-74F1-4678-9970-C9987D31F043}" presName="spaceRect" presStyleCnt="0"/>
      <dgm:spPr/>
    </dgm:pt>
    <dgm:pt modelId="{CCC794B4-2AD0-427A-A5B2-01C6FB54BE56}" type="pres">
      <dgm:prSet presAssocID="{54FF1D9D-74F1-4678-9970-C9987D31F043}" presName="parTx" presStyleLbl="revTx" presStyleIdx="0" presStyleCnt="4" custScaleX="11637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3358B2F0-6F3C-4CF7-B65C-6200DB4F2E04}" type="pres">
      <dgm:prSet presAssocID="{54FF1D9D-74F1-4678-9970-C9987D31F043}" presName="desTx" presStyleLbl="revTx" presStyleIdx="1" presStyleCnt="4">
        <dgm:presLayoutVars/>
      </dgm:prSet>
      <dgm:spPr/>
      <dgm:t>
        <a:bodyPr/>
        <a:lstStyle/>
        <a:p>
          <a:endParaRPr lang="tr-TR"/>
        </a:p>
      </dgm:t>
    </dgm:pt>
    <dgm:pt modelId="{B1FCA30B-4DB3-4F27-95BC-AF5CECD60703}" type="pres">
      <dgm:prSet presAssocID="{714C12D1-BCF2-4016-876B-E9723AC2BDD2}" presName="sibTrans" presStyleCnt="0"/>
      <dgm:spPr/>
    </dgm:pt>
    <dgm:pt modelId="{743B4736-AB45-443F-9CE6-2DDE7C3DCE1B}" type="pres">
      <dgm:prSet presAssocID="{526A589F-0EE2-41A4-8473-3E7A24DC4B41}" presName="compNode" presStyleCnt="0"/>
      <dgm:spPr/>
    </dgm:pt>
    <dgm:pt modelId="{21D99C9C-5D3B-4A5E-93E5-AF103F9D58A9}" type="pres">
      <dgm:prSet presAssocID="{526A589F-0EE2-41A4-8473-3E7A24DC4B41}" presName="bgRect" presStyleLbl="bgShp" presStyleIdx="1" presStyleCnt="2"/>
      <dgm:spPr/>
    </dgm:pt>
    <dgm:pt modelId="{AFDB33B2-41C8-41A5-9F9E-1DD0DD3312A9}" type="pres">
      <dgm:prSet presAssocID="{526A589F-0EE2-41A4-8473-3E7A24DC4B41}" presName="iconRect" presStyleLbl="node1" presStyleIdx="1" presStyleCnt="2"/>
      <dgm:spPr/>
    </dgm:pt>
    <dgm:pt modelId="{E6E7EFE3-9609-4CD7-805F-3DBB539009AA}" type="pres">
      <dgm:prSet presAssocID="{526A589F-0EE2-41A4-8473-3E7A24DC4B41}" presName="spaceRect" presStyleCnt="0"/>
      <dgm:spPr/>
    </dgm:pt>
    <dgm:pt modelId="{9712F278-ACC8-4B5F-888A-0C4513C3503B}" type="pres">
      <dgm:prSet presAssocID="{526A589F-0EE2-41A4-8473-3E7A24DC4B41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889F3E2-E1F7-4A3D-B0D2-0451F20B9B7B}" type="pres">
      <dgm:prSet presAssocID="{526A589F-0EE2-41A4-8473-3E7A24DC4B41}" presName="desTx" presStyleLbl="revTx" presStyleIdx="3" presStyleCnt="4">
        <dgm:presLayoutVars/>
      </dgm:prSet>
      <dgm:spPr/>
      <dgm:t>
        <a:bodyPr/>
        <a:lstStyle/>
        <a:p>
          <a:endParaRPr lang="tr-TR"/>
        </a:p>
      </dgm:t>
    </dgm:pt>
  </dgm:ptLst>
  <dgm:cxnLst>
    <dgm:cxn modelId="{DED18329-D513-457B-BAE8-4B7699C1AF9A}" type="presOf" srcId="{54FF1D9D-74F1-4678-9970-C9987D31F043}" destId="{CCC794B4-2AD0-427A-A5B2-01C6FB54BE56}" srcOrd="0" destOrd="0" presId="urn:microsoft.com/office/officeart/2018/2/layout/IconVerticalSolidList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716C2651-FB5C-4378-8161-B06B44A5574B}" type="presOf" srcId="{ADAE8298-3C70-466D-AB3D-7F71432D8DC7}" destId="{5889F3E2-E1F7-4A3D-B0D2-0451F20B9B7B}" srcOrd="0" destOrd="0" presId="urn:microsoft.com/office/officeart/2018/2/layout/IconVerticalSolidList"/>
    <dgm:cxn modelId="{29170C34-52E8-4B91-B546-A60FEF7874A0}" srcId="{B5F89361-BC77-46C0-9E72-B92D83EE7792}" destId="{526A589F-0EE2-41A4-8473-3E7A24DC4B41}" srcOrd="1" destOrd="0" parTransId="{DBB48866-04B8-45FA-BB3C-62A8704F15B2}" sibTransId="{C3DFAF5A-4B99-4302-9DEE-9EF42F3FEAA8}"/>
    <dgm:cxn modelId="{F0DE764A-2ADE-4AA9-82A2-844C6C937985}" srcId="{54FF1D9D-74F1-4678-9970-C9987D31F043}" destId="{4061AF9B-9C11-4148-9231-F7D1C94FD6B3}" srcOrd="0" destOrd="0" parTransId="{E93CBEDF-CD4F-418D-90FD-9EBA46A15B71}" sibTransId="{0C3C4144-D40F-456E-B89C-358DC811CB76}"/>
    <dgm:cxn modelId="{15BC9111-F852-4730-A9C1-DA8C9CAC3DDF}" srcId="{526A589F-0EE2-41A4-8473-3E7A24DC4B41}" destId="{ADAE8298-3C70-466D-AB3D-7F71432D8DC7}" srcOrd="0" destOrd="0" parTransId="{35E9B69B-DC5E-47DC-9F6F-37990BA6E376}" sibTransId="{29C77148-1CD0-4CB2-9274-37059E622FB3}"/>
    <dgm:cxn modelId="{5D31BAA4-B5C7-490A-BFF1-5C51324C4472}" type="presOf" srcId="{526A589F-0EE2-41A4-8473-3E7A24DC4B41}" destId="{9712F278-ACC8-4B5F-888A-0C4513C3503B}" srcOrd="0" destOrd="0" presId="urn:microsoft.com/office/officeart/2018/2/layout/IconVerticalSolidList"/>
    <dgm:cxn modelId="{46630267-67EA-4C1E-9DB6-5D8F77D62B3E}" srcId="{B5F89361-BC77-46C0-9E72-B92D83EE7792}" destId="{54FF1D9D-74F1-4678-9970-C9987D31F043}" srcOrd="0" destOrd="0" parTransId="{12864411-7F6C-4460-ABFD-04294E3FDD45}" sibTransId="{714C12D1-BCF2-4016-876B-E9723AC2BDD2}"/>
    <dgm:cxn modelId="{E5377983-2F72-48C6-B194-BFED8BAAF6FE}" type="presOf" srcId="{4061AF9B-9C11-4148-9231-F7D1C94FD6B3}" destId="{3358B2F0-6F3C-4CF7-B65C-6200DB4F2E04}" srcOrd="0" destOrd="0" presId="urn:microsoft.com/office/officeart/2018/2/layout/IconVerticalSolidList"/>
    <dgm:cxn modelId="{A7B7C49C-A7DE-4463-B0E7-112FA73C9204}" type="presParOf" srcId="{FDF85EB6-12EC-4C34-B2AA-B0D63E806508}" destId="{FC543793-E91E-4729-B0A9-8949D191B127}" srcOrd="0" destOrd="0" presId="urn:microsoft.com/office/officeart/2018/2/layout/IconVerticalSolidList"/>
    <dgm:cxn modelId="{1C72AA25-FD7E-4322-B2CA-2637A7055DC0}" type="presParOf" srcId="{FC543793-E91E-4729-B0A9-8949D191B127}" destId="{2F9A6562-7054-4F8A-A0BC-AE75C3055BAA}" srcOrd="0" destOrd="0" presId="urn:microsoft.com/office/officeart/2018/2/layout/IconVerticalSolidList"/>
    <dgm:cxn modelId="{1F0121C2-44C5-420F-BB5F-8E117F1A46E5}" type="presParOf" srcId="{FC543793-E91E-4729-B0A9-8949D191B127}" destId="{42439212-4BD8-46E9-9FCA-4085644B4451}" srcOrd="1" destOrd="0" presId="urn:microsoft.com/office/officeart/2018/2/layout/IconVerticalSolidList"/>
    <dgm:cxn modelId="{AD256B3F-95CF-47E8-991F-7C202B2AED6F}" type="presParOf" srcId="{FC543793-E91E-4729-B0A9-8949D191B127}" destId="{1D5F60B7-8ABB-465C-897C-CF864B449EA9}" srcOrd="2" destOrd="0" presId="urn:microsoft.com/office/officeart/2018/2/layout/IconVerticalSolidList"/>
    <dgm:cxn modelId="{5F9182FF-5A73-4B04-AA03-9D110D6999F9}" type="presParOf" srcId="{FC543793-E91E-4729-B0A9-8949D191B127}" destId="{CCC794B4-2AD0-427A-A5B2-01C6FB54BE56}" srcOrd="3" destOrd="0" presId="urn:microsoft.com/office/officeart/2018/2/layout/IconVerticalSolidList"/>
    <dgm:cxn modelId="{A61FFCB8-DC66-4BBC-A322-EA330AB6705A}" type="presParOf" srcId="{FC543793-E91E-4729-B0A9-8949D191B127}" destId="{3358B2F0-6F3C-4CF7-B65C-6200DB4F2E04}" srcOrd="4" destOrd="0" presId="urn:microsoft.com/office/officeart/2018/2/layout/IconVerticalSolidList"/>
    <dgm:cxn modelId="{59CA6DE9-0E39-4199-A1E7-A2617438EBF3}" type="presParOf" srcId="{FDF85EB6-12EC-4C34-B2AA-B0D63E806508}" destId="{B1FCA30B-4DB3-4F27-95BC-AF5CECD60703}" srcOrd="1" destOrd="0" presId="urn:microsoft.com/office/officeart/2018/2/layout/IconVerticalSolidList"/>
    <dgm:cxn modelId="{1A430925-B5A4-4E33-8540-BB388237CE44}" type="presParOf" srcId="{FDF85EB6-12EC-4C34-B2AA-B0D63E806508}" destId="{743B4736-AB45-443F-9CE6-2DDE7C3DCE1B}" srcOrd="2" destOrd="0" presId="urn:microsoft.com/office/officeart/2018/2/layout/IconVerticalSolidList"/>
    <dgm:cxn modelId="{21607FA1-330E-49BD-AA53-A824A26F9216}" type="presParOf" srcId="{743B4736-AB45-443F-9CE6-2DDE7C3DCE1B}" destId="{21D99C9C-5D3B-4A5E-93E5-AF103F9D58A9}" srcOrd="0" destOrd="0" presId="urn:microsoft.com/office/officeart/2018/2/layout/IconVerticalSolidList"/>
    <dgm:cxn modelId="{C11D0FC4-2BEA-49E5-8973-0969F467A7F8}" type="presParOf" srcId="{743B4736-AB45-443F-9CE6-2DDE7C3DCE1B}" destId="{AFDB33B2-41C8-41A5-9F9E-1DD0DD3312A9}" srcOrd="1" destOrd="0" presId="urn:microsoft.com/office/officeart/2018/2/layout/IconVerticalSolidList"/>
    <dgm:cxn modelId="{C4016A79-8453-43E7-8D80-DF8EA6FBD26A}" type="presParOf" srcId="{743B4736-AB45-443F-9CE6-2DDE7C3DCE1B}" destId="{E6E7EFE3-9609-4CD7-805F-3DBB539009AA}" srcOrd="2" destOrd="0" presId="urn:microsoft.com/office/officeart/2018/2/layout/IconVerticalSolidList"/>
    <dgm:cxn modelId="{29C4BE3B-8C17-4805-AAA8-48E52AA5C503}" type="presParOf" srcId="{743B4736-AB45-443F-9CE6-2DDE7C3DCE1B}" destId="{9712F278-ACC8-4B5F-888A-0C4513C3503B}" srcOrd="3" destOrd="0" presId="urn:microsoft.com/office/officeart/2018/2/layout/IconVerticalSolidList"/>
    <dgm:cxn modelId="{F2E97642-55DA-4532-B302-A089500E304F}" type="presParOf" srcId="{743B4736-AB45-443F-9CE6-2DDE7C3DCE1B}" destId="{5889F3E2-E1F7-4A3D-B0D2-0451F20B9B7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329A23D-E724-4184-B6B9-E45491513B08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Yapılandırılmış performans görevleri</a:t>
          </a:r>
        </a:p>
      </dgm:t>
    </dgm:pt>
    <dgm:pt modelId="{15676DA3-BEA0-4D75-8745-99AC59E4523D}" type="parTrans" cxnId="{33E5CD4C-3D1F-4366-85CB-2B41129DF8DA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8A9C3CA8-90B6-4BCF-88E0-758D2235FE1A}" type="sibTrans" cxnId="{33E5CD4C-3D1F-4366-85CB-2B41129DF8DA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41B49A27-6365-4811-80E3-DCB3886224D9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solidFill>
              <a:srgbClr val="2E3849"/>
            </a:solidFill>
            <a:latin typeface="+mj-lt"/>
          </a:endParaRPr>
        </a:p>
      </dgm:t>
    </dgm:pt>
    <dgm:pt modelId="{4C8CC24C-C441-4556-BBA5-A2ABA4F4222A}" type="parTrans" cxnId="{04B32752-6788-4594-AEFE-5EADBF389C18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B1BB4819-6F3D-4583-8BBF-C7B52C685360}" type="sibTrans" cxnId="{04B32752-6788-4594-AEFE-5EADBF389C18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762358A8-FAD2-47CA-86B9-778D65EC00C2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Ürün seçki dosyaları (Portfolyo)</a:t>
          </a:r>
        </a:p>
      </dgm:t>
    </dgm:pt>
    <dgm:pt modelId="{8F526FC5-52B4-4D95-A4CF-A248C0ACF903}" type="parTrans" cxnId="{E879A44C-0102-4C39-B90A-4A1770581005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083B250D-FCCC-4496-A4BE-9C8FE5165A08}" type="sibTrans" cxnId="{E879A44C-0102-4C39-B90A-4A1770581005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39D702EF-E05B-4B05-BC2A-F2748769FAA6}">
      <dgm:prSet phldr="0" custT="1"/>
      <dgm:spPr/>
      <dgm:t>
        <a:bodyPr/>
        <a:lstStyle/>
        <a:p>
          <a:pPr>
            <a:lnSpc>
              <a:spcPct val="100000"/>
            </a:lnSpc>
          </a:pPr>
          <a:endParaRPr lang="tr-TR" sz="3600" dirty="0">
            <a:solidFill>
              <a:srgbClr val="2E3849"/>
            </a:solidFill>
            <a:latin typeface="+mj-lt"/>
          </a:endParaRPr>
        </a:p>
      </dgm:t>
    </dgm:pt>
    <dgm:pt modelId="{029CE249-60A3-46C7-ACDC-0401865F8DD8}" type="parTrans" cxnId="{8F5410BE-4AFD-44B5-838D-06A66F57387D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AB0CD9CE-FCC3-4BFE-AE7E-640FCD3256DF}" type="sibTrans" cxnId="{8F5410BE-4AFD-44B5-838D-06A66F57387D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A0DF64B7-357B-4BE9-A547-2E0874FCB358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Deneyler</a:t>
          </a:r>
        </a:p>
      </dgm:t>
    </dgm:pt>
    <dgm:pt modelId="{839A0233-8847-48B6-86CF-05ED5474D847}" type="parTrans" cxnId="{93EFFFBF-73D7-479D-A742-CA1C63CD685E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DB8DD612-919B-415E-BFF7-9BC1F088C8E5}" type="sibTrans" cxnId="{93EFFFBF-73D7-479D-A742-CA1C63CD685E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928C52C7-E5A1-491B-80E3-910FD28F5FF0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Sözlü sunum ve canlandırmalar</a:t>
          </a:r>
        </a:p>
      </dgm:t>
    </dgm:pt>
    <dgm:pt modelId="{F11B6869-1685-4232-90C5-229DC9DB8BC8}" type="parTrans" cxnId="{312CC1AE-9B02-4041-A119-A3FD56DC7AC2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29363F54-2415-45CD-839A-3DA5372C2A6D}" type="sibTrans" cxnId="{312CC1AE-9B02-4041-A119-A3FD56DC7AC2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3CB2D06D-F9CB-4D76-B3F3-3188B0B982BE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Sergiler</a:t>
          </a:r>
        </a:p>
      </dgm:t>
    </dgm:pt>
    <dgm:pt modelId="{F124885D-836F-44D3-8264-1F1CB462FFE6}" type="parTrans" cxnId="{39BEDF11-7042-4989-A978-B7F8FFAE9BBC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C84F1E9F-BFF3-46AF-A65E-DFE3AE3CC1FA}" type="sibTrans" cxnId="{39BEDF11-7042-4989-A978-B7F8FFAE9BBC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6285A450-9694-421D-BFFC-FBDBD1EE0BA2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Benzetimler ve yapay durumlar</a:t>
          </a:r>
        </a:p>
      </dgm:t>
    </dgm:pt>
    <dgm:pt modelId="{C2DD005E-1A3F-4915-B729-DD7E0D6CC676}" type="parTrans" cxnId="{80BEFCC2-F6A4-411E-808F-4E03D674F615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07FB7A1A-5A73-4E2C-9BEE-459358EF7776}" type="sibTrans" cxnId="{80BEFCC2-F6A4-411E-808F-4E03D674F615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16DE28CC-EFC7-4862-B766-48BC752EC5C2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Uzun süreli projeler</a:t>
          </a:r>
        </a:p>
      </dgm:t>
    </dgm:pt>
    <dgm:pt modelId="{92C92BAB-CD18-491E-99C1-DF582ED7F925}" type="parTrans" cxnId="{E49ACA78-16AF-4DEC-AE9A-1D36B0FE77E2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1AB04B33-680C-46DB-B467-9F0756260E87}" type="sibTrans" cxnId="{E49ACA78-16AF-4DEC-AE9A-1D36B0FE77E2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E4E750E6-86CA-4F55-9F53-00C21CA3750C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Kendiliğinden oluşan tipik performans görevleri</a:t>
          </a:r>
        </a:p>
      </dgm:t>
    </dgm:pt>
    <dgm:pt modelId="{876F77E5-79F4-4245-8F62-C4DA1DC3CF83}" type="parTrans" cxnId="{1CC293AF-8E65-49D5-9EE5-D34ED1994847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28DA9F59-7FB8-4BD4-A7A4-F63BA431A2D8}" type="sibTrans" cxnId="{1CC293AF-8E65-49D5-9EE5-D34ED1994847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392C1C6A-EAAF-41F6-A541-C8F7887C32C3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Öğrenci ya da grup için planlanmış denetimli görevler</a:t>
          </a:r>
        </a:p>
      </dgm:t>
    </dgm:pt>
    <dgm:pt modelId="{3A75CE64-DEAD-441F-894A-0738D1A1FF4B}" type="parTrans" cxnId="{41BA3E02-E630-40C3-8025-273A9C5A8F11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491966A2-5350-4122-8287-178E91AB3B8B}" type="sibTrans" cxnId="{41BA3E02-E630-40C3-8025-273A9C5A8F11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27E934-9CC7-4269-8C15-57886DAD2DB0}" type="pres">
      <dgm:prSet presAssocID="{9329A23D-E724-4184-B6B9-E45491513B08}" presName="compNode" presStyleCnt="0"/>
      <dgm:spPr/>
    </dgm:pt>
    <dgm:pt modelId="{85E31FAA-1953-43A3-98E5-3B41A2AE541E}" type="pres">
      <dgm:prSet presAssocID="{9329A23D-E724-4184-B6B9-E45491513B08}" presName="bgRect" presStyleLbl="bgShp" presStyleIdx="0" presStyleCnt="9"/>
      <dgm:spPr/>
    </dgm:pt>
    <dgm:pt modelId="{A21229BD-1060-4889-9790-22D328165F3A}" type="pres">
      <dgm:prSet presAssocID="{9329A23D-E724-4184-B6B9-E45491513B08}" presName="iconRect" presStyleLbl="node1" presStyleIdx="0" presStyleCnt="9"/>
      <dgm:spPr/>
    </dgm:pt>
    <dgm:pt modelId="{942F8475-F895-42BA-ACF4-72877015CDDF}" type="pres">
      <dgm:prSet presAssocID="{9329A23D-E724-4184-B6B9-E45491513B08}" presName="spaceRect" presStyleCnt="0"/>
      <dgm:spPr/>
    </dgm:pt>
    <dgm:pt modelId="{D99AC65E-EA36-41E3-A7AA-4202CAB866C9}" type="pres">
      <dgm:prSet presAssocID="{9329A23D-E724-4184-B6B9-E45491513B08}" presName="parTx" presStyleLbl="revTx" presStyleIdx="0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AE0DDF2E-C92A-474A-A2E3-C221AA9698C3}" type="pres">
      <dgm:prSet presAssocID="{8A9C3CA8-90B6-4BCF-88E0-758D2235FE1A}" presName="sibTrans" presStyleCnt="0"/>
      <dgm:spPr/>
    </dgm:pt>
    <dgm:pt modelId="{C39B16AB-F6D4-49B9-B50F-2959B29D1BE8}" type="pres">
      <dgm:prSet presAssocID="{E4E750E6-86CA-4F55-9F53-00C21CA3750C}" presName="compNode" presStyleCnt="0"/>
      <dgm:spPr/>
    </dgm:pt>
    <dgm:pt modelId="{45AE78D6-73EC-4D24-A372-E2D8EFEE2210}" type="pres">
      <dgm:prSet presAssocID="{E4E750E6-86CA-4F55-9F53-00C21CA3750C}" presName="bgRect" presStyleLbl="bgShp" presStyleIdx="1" presStyleCnt="9"/>
      <dgm:spPr/>
    </dgm:pt>
    <dgm:pt modelId="{8104C293-8037-4240-B2FA-91B3DF1BE24A}" type="pres">
      <dgm:prSet presAssocID="{E4E750E6-86CA-4F55-9F53-00C21CA3750C}" presName="iconRect" presStyleLbl="node1" presStyleIdx="1" presStyleCnt="9"/>
      <dgm:spPr/>
    </dgm:pt>
    <dgm:pt modelId="{3CB7B656-D235-4B1C-99F8-EDD031732279}" type="pres">
      <dgm:prSet presAssocID="{E4E750E6-86CA-4F55-9F53-00C21CA3750C}" presName="spaceRect" presStyleCnt="0"/>
      <dgm:spPr/>
    </dgm:pt>
    <dgm:pt modelId="{4F09D4C2-362C-4B99-AAA2-DF6CB8F44DE1}" type="pres">
      <dgm:prSet presAssocID="{E4E750E6-86CA-4F55-9F53-00C21CA3750C}" presName="parTx" presStyleLbl="revTx" presStyleIdx="1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E7A32D63-8800-4FC6-868B-55C5927AE052}" type="pres">
      <dgm:prSet presAssocID="{28DA9F59-7FB8-4BD4-A7A4-F63BA431A2D8}" presName="sibTrans" presStyleCnt="0"/>
      <dgm:spPr/>
    </dgm:pt>
    <dgm:pt modelId="{DFD601CC-AC38-4BE8-9A76-43DB2B659E3C}" type="pres">
      <dgm:prSet presAssocID="{392C1C6A-EAAF-41F6-A541-C8F7887C32C3}" presName="compNode" presStyleCnt="0"/>
      <dgm:spPr/>
    </dgm:pt>
    <dgm:pt modelId="{1FF6F2C0-9890-46B7-9B1F-84CBC6A1B4D0}" type="pres">
      <dgm:prSet presAssocID="{392C1C6A-EAAF-41F6-A541-C8F7887C32C3}" presName="bgRect" presStyleLbl="bgShp" presStyleIdx="2" presStyleCnt="9"/>
      <dgm:spPr/>
    </dgm:pt>
    <dgm:pt modelId="{B8597CBB-C3C8-4EBC-9C87-34A04907DA0D}" type="pres">
      <dgm:prSet presAssocID="{392C1C6A-EAAF-41F6-A541-C8F7887C32C3}" presName="iconRect" presStyleLbl="node1" presStyleIdx="2" presStyleCnt="9"/>
      <dgm:spPr/>
    </dgm:pt>
    <dgm:pt modelId="{092450C6-B544-4ABD-A235-6DC14D57F1A7}" type="pres">
      <dgm:prSet presAssocID="{392C1C6A-EAAF-41F6-A541-C8F7887C32C3}" presName="spaceRect" presStyleCnt="0"/>
      <dgm:spPr/>
    </dgm:pt>
    <dgm:pt modelId="{53E17FDD-0001-45C6-B516-488634D702E7}" type="pres">
      <dgm:prSet presAssocID="{392C1C6A-EAAF-41F6-A541-C8F7887C32C3}" presName="parTx" presStyleLbl="revTx" presStyleIdx="2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B8BAC80A-893C-46EF-94FA-683D4080EC71}" type="pres">
      <dgm:prSet presAssocID="{491966A2-5350-4122-8287-178E91AB3B8B}" presName="sibTrans" presStyleCnt="0"/>
      <dgm:spPr/>
    </dgm:pt>
    <dgm:pt modelId="{7E55C47D-6536-405D-964F-38A8834BAB7C}" type="pres">
      <dgm:prSet presAssocID="{16DE28CC-EFC7-4862-B766-48BC752EC5C2}" presName="compNode" presStyleCnt="0"/>
      <dgm:spPr/>
    </dgm:pt>
    <dgm:pt modelId="{CED278B9-2DEE-4E94-B538-FA497B79E453}" type="pres">
      <dgm:prSet presAssocID="{16DE28CC-EFC7-4862-B766-48BC752EC5C2}" presName="bgRect" presStyleLbl="bgShp" presStyleIdx="3" presStyleCnt="9"/>
      <dgm:spPr/>
    </dgm:pt>
    <dgm:pt modelId="{BD668BC5-E5DE-4017-AEA3-5E2D02CDE30C}" type="pres">
      <dgm:prSet presAssocID="{16DE28CC-EFC7-4862-B766-48BC752EC5C2}" presName="iconRect" presStyleLbl="node1" presStyleIdx="3" presStyleCnt="9"/>
      <dgm:spPr/>
    </dgm:pt>
    <dgm:pt modelId="{2EBAAB20-BAD7-43B7-AC27-AE55040775B0}" type="pres">
      <dgm:prSet presAssocID="{16DE28CC-EFC7-4862-B766-48BC752EC5C2}" presName="spaceRect" presStyleCnt="0"/>
      <dgm:spPr/>
    </dgm:pt>
    <dgm:pt modelId="{F8B35C8C-03FA-4659-B91B-CE4BFC70B5F7}" type="pres">
      <dgm:prSet presAssocID="{16DE28CC-EFC7-4862-B766-48BC752EC5C2}" presName="parTx" presStyleLbl="revTx" presStyleIdx="3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AA9202DF-1CFA-4F4C-AA99-5492FB90A991}" type="pres">
      <dgm:prSet presAssocID="{16DE28CC-EFC7-4862-B766-48BC752EC5C2}" presName="desTx" presStyleLbl="revTx" presStyleIdx="4" presStyleCnt="11">
        <dgm:presLayoutVars/>
      </dgm:prSet>
      <dgm:spPr/>
      <dgm:t>
        <a:bodyPr/>
        <a:lstStyle/>
        <a:p>
          <a:endParaRPr lang="tr-TR"/>
        </a:p>
      </dgm:t>
    </dgm:pt>
    <dgm:pt modelId="{AC37D483-6F1B-4EE0-BF7A-ACED298CDB87}" type="pres">
      <dgm:prSet presAssocID="{1AB04B33-680C-46DB-B467-9F0756260E87}" presName="sibTrans" presStyleCnt="0"/>
      <dgm:spPr/>
    </dgm:pt>
    <dgm:pt modelId="{CEA39FFB-7D8D-4B40-A5EC-0E50C5218DDC}" type="pres">
      <dgm:prSet presAssocID="{762358A8-FAD2-47CA-86B9-778D65EC00C2}" presName="compNode" presStyleCnt="0"/>
      <dgm:spPr/>
    </dgm:pt>
    <dgm:pt modelId="{35130DA9-AA7F-4F0C-BF80-C1E858E406A2}" type="pres">
      <dgm:prSet presAssocID="{762358A8-FAD2-47CA-86B9-778D65EC00C2}" presName="bgRect" presStyleLbl="bgShp" presStyleIdx="4" presStyleCnt="9"/>
      <dgm:spPr/>
    </dgm:pt>
    <dgm:pt modelId="{F9A49B71-A33A-493E-8DEA-E2EB0CDA5FC3}" type="pres">
      <dgm:prSet presAssocID="{762358A8-FAD2-47CA-86B9-778D65EC00C2}" presName="iconRect" presStyleLbl="node1" presStyleIdx="4" presStyleCnt="9"/>
      <dgm:spPr/>
    </dgm:pt>
    <dgm:pt modelId="{780B977E-776A-4B6C-9108-F65F5B8AA8D2}" type="pres">
      <dgm:prSet presAssocID="{762358A8-FAD2-47CA-86B9-778D65EC00C2}" presName="spaceRect" presStyleCnt="0"/>
      <dgm:spPr/>
    </dgm:pt>
    <dgm:pt modelId="{345D59E9-C147-4C82-864B-0622A094FBF9}" type="pres">
      <dgm:prSet presAssocID="{762358A8-FAD2-47CA-86B9-778D65EC00C2}" presName="parTx" presStyleLbl="revTx" presStyleIdx="5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AF5E7A71-AD59-4694-B5C2-B74CE0BD54C7}" type="pres">
      <dgm:prSet presAssocID="{762358A8-FAD2-47CA-86B9-778D65EC00C2}" presName="desTx" presStyleLbl="revTx" presStyleIdx="6" presStyleCnt="11">
        <dgm:presLayoutVars/>
      </dgm:prSet>
      <dgm:spPr/>
      <dgm:t>
        <a:bodyPr/>
        <a:lstStyle/>
        <a:p>
          <a:endParaRPr lang="tr-TR"/>
        </a:p>
      </dgm:t>
    </dgm:pt>
    <dgm:pt modelId="{075D161E-2D2E-4ADF-B672-BDAD8CC18AB6}" type="pres">
      <dgm:prSet presAssocID="{083B250D-FCCC-4496-A4BE-9C8FE5165A08}" presName="sibTrans" presStyleCnt="0"/>
      <dgm:spPr/>
    </dgm:pt>
    <dgm:pt modelId="{42B8AAC3-14D1-4F86-84F0-23937437F8F1}" type="pres">
      <dgm:prSet presAssocID="{3CB2D06D-F9CB-4D76-B3F3-3188B0B982BE}" presName="compNode" presStyleCnt="0"/>
      <dgm:spPr/>
    </dgm:pt>
    <dgm:pt modelId="{52EFA64E-6FE4-4DD4-B493-CD77757C2EC9}" type="pres">
      <dgm:prSet presAssocID="{3CB2D06D-F9CB-4D76-B3F3-3188B0B982BE}" presName="bgRect" presStyleLbl="bgShp" presStyleIdx="5" presStyleCnt="9"/>
      <dgm:spPr/>
    </dgm:pt>
    <dgm:pt modelId="{00BE89D5-2C2A-432B-AF8D-3C25FC55FDB5}" type="pres">
      <dgm:prSet presAssocID="{3CB2D06D-F9CB-4D76-B3F3-3188B0B982BE}" presName="iconRect" presStyleLbl="node1" presStyleIdx="5" presStyleCnt="9"/>
      <dgm:spPr/>
    </dgm:pt>
    <dgm:pt modelId="{601F1F42-880A-40E9-AD38-58863D96CEE4}" type="pres">
      <dgm:prSet presAssocID="{3CB2D06D-F9CB-4D76-B3F3-3188B0B982BE}" presName="spaceRect" presStyleCnt="0"/>
      <dgm:spPr/>
    </dgm:pt>
    <dgm:pt modelId="{4C1911C0-F81C-4D67-848A-AA3D23165AE6}" type="pres">
      <dgm:prSet presAssocID="{3CB2D06D-F9CB-4D76-B3F3-3188B0B982BE}" presName="parTx" presStyleLbl="revTx" presStyleIdx="7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6985FF4-4111-4ACA-8986-F8890D7C2964}" type="pres">
      <dgm:prSet presAssocID="{C84F1E9F-BFF3-46AF-A65E-DFE3AE3CC1FA}" presName="sibTrans" presStyleCnt="0"/>
      <dgm:spPr/>
    </dgm:pt>
    <dgm:pt modelId="{7DC4E486-86CA-443B-A941-01056247CA4B}" type="pres">
      <dgm:prSet presAssocID="{A0DF64B7-357B-4BE9-A547-2E0874FCB358}" presName="compNode" presStyleCnt="0"/>
      <dgm:spPr/>
    </dgm:pt>
    <dgm:pt modelId="{3BC1ED5D-9B8F-49BD-939F-A205143557A0}" type="pres">
      <dgm:prSet presAssocID="{A0DF64B7-357B-4BE9-A547-2E0874FCB358}" presName="bgRect" presStyleLbl="bgShp" presStyleIdx="6" presStyleCnt="9"/>
      <dgm:spPr/>
    </dgm:pt>
    <dgm:pt modelId="{67767C3F-0418-48AF-AC81-932569B0B9FC}" type="pres">
      <dgm:prSet presAssocID="{A0DF64B7-357B-4BE9-A547-2E0874FCB358}" presName="iconRect" presStyleLbl="node1" presStyleIdx="6" presStyleCnt="9"/>
      <dgm:spPr/>
    </dgm:pt>
    <dgm:pt modelId="{19EBC659-80DE-4FEB-8DA4-2211F71FFC4A}" type="pres">
      <dgm:prSet presAssocID="{A0DF64B7-357B-4BE9-A547-2E0874FCB358}" presName="spaceRect" presStyleCnt="0"/>
      <dgm:spPr/>
    </dgm:pt>
    <dgm:pt modelId="{4B1ED9B2-7CCF-4CD8-9658-47625C8A1CCB}" type="pres">
      <dgm:prSet presAssocID="{A0DF64B7-357B-4BE9-A547-2E0874FCB358}" presName="parTx" presStyleLbl="revTx" presStyleIdx="8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DFC8F5D5-7862-451E-B6FA-893E83BE0779}" type="pres">
      <dgm:prSet presAssocID="{DB8DD612-919B-415E-BFF7-9BC1F088C8E5}" presName="sibTrans" presStyleCnt="0"/>
      <dgm:spPr/>
    </dgm:pt>
    <dgm:pt modelId="{07A87154-353B-473F-9B82-3154845AB1F3}" type="pres">
      <dgm:prSet presAssocID="{928C52C7-E5A1-491B-80E3-910FD28F5FF0}" presName="compNode" presStyleCnt="0"/>
      <dgm:spPr/>
    </dgm:pt>
    <dgm:pt modelId="{5A0E53F8-6823-45D6-A72D-8908FDBBD207}" type="pres">
      <dgm:prSet presAssocID="{928C52C7-E5A1-491B-80E3-910FD28F5FF0}" presName="bgRect" presStyleLbl="bgShp" presStyleIdx="7" presStyleCnt="9"/>
      <dgm:spPr/>
    </dgm:pt>
    <dgm:pt modelId="{40C22D28-56D0-476B-9555-71E7A71C7276}" type="pres">
      <dgm:prSet presAssocID="{928C52C7-E5A1-491B-80E3-910FD28F5FF0}" presName="iconRect" presStyleLbl="node1" presStyleIdx="7" presStyleCnt="9"/>
      <dgm:spPr/>
    </dgm:pt>
    <dgm:pt modelId="{E3C56CCA-643E-4812-886A-6BF1D450BB7C}" type="pres">
      <dgm:prSet presAssocID="{928C52C7-E5A1-491B-80E3-910FD28F5FF0}" presName="spaceRect" presStyleCnt="0"/>
      <dgm:spPr/>
    </dgm:pt>
    <dgm:pt modelId="{AAD82E57-E2D6-4C04-9265-2E06ED810D2E}" type="pres">
      <dgm:prSet presAssocID="{928C52C7-E5A1-491B-80E3-910FD28F5FF0}" presName="parTx" presStyleLbl="revTx" presStyleIdx="9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2B19125-5C4B-4D2E-BAB9-23607342253C}" type="pres">
      <dgm:prSet presAssocID="{29363F54-2415-45CD-839A-3DA5372C2A6D}" presName="sibTrans" presStyleCnt="0"/>
      <dgm:spPr/>
    </dgm:pt>
    <dgm:pt modelId="{93E3424B-3388-4CD1-AA8A-E9624B28BB6C}" type="pres">
      <dgm:prSet presAssocID="{6285A450-9694-421D-BFFC-FBDBD1EE0BA2}" presName="compNode" presStyleCnt="0"/>
      <dgm:spPr/>
    </dgm:pt>
    <dgm:pt modelId="{0256FFD8-BD91-43CF-B2CF-39618164FED1}" type="pres">
      <dgm:prSet presAssocID="{6285A450-9694-421D-BFFC-FBDBD1EE0BA2}" presName="bgRect" presStyleLbl="bgShp" presStyleIdx="8" presStyleCnt="9" custLinFactY="100000" custLinFactNeighborX="5177" custLinFactNeighborY="142848"/>
      <dgm:spPr/>
    </dgm:pt>
    <dgm:pt modelId="{3B7193B5-6ABC-4A07-8DB6-EEF619B13793}" type="pres">
      <dgm:prSet presAssocID="{6285A450-9694-421D-BFFC-FBDBD1EE0BA2}" presName="iconRect" presStyleLbl="node1" presStyleIdx="8" presStyleCnt="9"/>
      <dgm:spPr/>
    </dgm:pt>
    <dgm:pt modelId="{B680D2FF-AD06-41C8-A6F1-9A9E6E731FC7}" type="pres">
      <dgm:prSet presAssocID="{6285A450-9694-421D-BFFC-FBDBD1EE0BA2}" presName="spaceRect" presStyleCnt="0"/>
      <dgm:spPr/>
    </dgm:pt>
    <dgm:pt modelId="{1D0B1AE5-0FDA-4751-A492-EA92BD88EACD}" type="pres">
      <dgm:prSet presAssocID="{6285A450-9694-421D-BFFC-FBDBD1EE0BA2}" presName="parTx" presStyleLbl="revTx" presStyleIdx="10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AE86CADA-C5F6-4849-8D5F-A3B3A9093351}" type="presOf" srcId="{E4E750E6-86CA-4F55-9F53-00C21CA3750C}" destId="{4F09D4C2-362C-4B99-AAA2-DF6CB8F44DE1}" srcOrd="0" destOrd="0" presId="urn:microsoft.com/office/officeart/2018/2/layout/IconVerticalSolidList"/>
    <dgm:cxn modelId="{E49ACA78-16AF-4DEC-AE9A-1D36B0FE77E2}" srcId="{B5F89361-BC77-46C0-9E72-B92D83EE7792}" destId="{16DE28CC-EFC7-4862-B766-48BC752EC5C2}" srcOrd="3" destOrd="0" parTransId="{92C92BAB-CD18-491E-99C1-DF582ED7F925}" sibTransId="{1AB04B33-680C-46DB-B467-9F0756260E87}"/>
    <dgm:cxn modelId="{1589D307-EA45-42D7-A0DB-BE934167F335}" type="presOf" srcId="{9329A23D-E724-4184-B6B9-E45491513B08}" destId="{D99AC65E-EA36-41E3-A7AA-4202CAB866C9}" srcOrd="0" destOrd="0" presId="urn:microsoft.com/office/officeart/2018/2/layout/IconVerticalSolidList"/>
    <dgm:cxn modelId="{1CC293AF-8E65-49D5-9EE5-D34ED1994847}" srcId="{B5F89361-BC77-46C0-9E72-B92D83EE7792}" destId="{E4E750E6-86CA-4F55-9F53-00C21CA3750C}" srcOrd="1" destOrd="0" parTransId="{876F77E5-79F4-4245-8F62-C4DA1DC3CF83}" sibTransId="{28DA9F59-7FB8-4BD4-A7A4-F63BA431A2D8}"/>
    <dgm:cxn modelId="{99EF848C-8068-4199-8656-AEEF09195318}" type="presOf" srcId="{41B49A27-6365-4811-80E3-DCB3886224D9}" destId="{AA9202DF-1CFA-4F4C-AA99-5492FB90A991}" srcOrd="0" destOrd="0" presId="urn:microsoft.com/office/officeart/2018/2/layout/IconVerticalSolidList"/>
    <dgm:cxn modelId="{7420DA95-DCED-4912-BAF2-F8B1722C6A93}" type="presOf" srcId="{762358A8-FAD2-47CA-86B9-778D65EC00C2}" destId="{345D59E9-C147-4C82-864B-0622A094FBF9}" srcOrd="0" destOrd="0" presId="urn:microsoft.com/office/officeart/2018/2/layout/IconVerticalSolidList"/>
    <dgm:cxn modelId="{AB10A166-9B41-45C3-B3E4-8B7A50E28944}" type="presOf" srcId="{3CB2D06D-F9CB-4D76-B3F3-3188B0B982BE}" destId="{4C1911C0-F81C-4D67-848A-AA3D23165AE6}" srcOrd="0" destOrd="0" presId="urn:microsoft.com/office/officeart/2018/2/layout/IconVerticalSolidList"/>
    <dgm:cxn modelId="{E879A44C-0102-4C39-B90A-4A1770581005}" srcId="{B5F89361-BC77-46C0-9E72-B92D83EE7792}" destId="{762358A8-FAD2-47CA-86B9-778D65EC00C2}" srcOrd="4" destOrd="0" parTransId="{8F526FC5-52B4-4D95-A4CF-A248C0ACF903}" sibTransId="{083B250D-FCCC-4496-A4BE-9C8FE5165A08}"/>
    <dgm:cxn modelId="{33E5CD4C-3D1F-4366-85CB-2B41129DF8DA}" srcId="{B5F89361-BC77-46C0-9E72-B92D83EE7792}" destId="{9329A23D-E724-4184-B6B9-E45491513B08}" srcOrd="0" destOrd="0" parTransId="{15676DA3-BEA0-4D75-8745-99AC59E4523D}" sibTransId="{8A9C3CA8-90B6-4BCF-88E0-758D2235FE1A}"/>
    <dgm:cxn modelId="{39BEDF11-7042-4989-A978-B7F8FFAE9BBC}" srcId="{B5F89361-BC77-46C0-9E72-B92D83EE7792}" destId="{3CB2D06D-F9CB-4D76-B3F3-3188B0B982BE}" srcOrd="5" destOrd="0" parTransId="{F124885D-836F-44D3-8264-1F1CB462FFE6}" sibTransId="{C84F1E9F-BFF3-46AF-A65E-DFE3AE3CC1FA}"/>
    <dgm:cxn modelId="{93EFFFBF-73D7-479D-A742-CA1C63CD685E}" srcId="{B5F89361-BC77-46C0-9E72-B92D83EE7792}" destId="{A0DF64B7-357B-4BE9-A547-2E0874FCB358}" srcOrd="6" destOrd="0" parTransId="{839A0233-8847-48B6-86CF-05ED5474D847}" sibTransId="{DB8DD612-919B-415E-BFF7-9BC1F088C8E5}"/>
    <dgm:cxn modelId="{41BA3E02-E630-40C3-8025-273A9C5A8F11}" srcId="{B5F89361-BC77-46C0-9E72-B92D83EE7792}" destId="{392C1C6A-EAAF-41F6-A541-C8F7887C32C3}" srcOrd="2" destOrd="0" parTransId="{3A75CE64-DEAD-441F-894A-0738D1A1FF4B}" sibTransId="{491966A2-5350-4122-8287-178E91AB3B8B}"/>
    <dgm:cxn modelId="{10A5ADC6-B5C9-4702-B2F9-4AF460AD692A}" type="presOf" srcId="{392C1C6A-EAAF-41F6-A541-C8F7887C32C3}" destId="{53E17FDD-0001-45C6-B516-488634D702E7}" srcOrd="0" destOrd="0" presId="urn:microsoft.com/office/officeart/2018/2/layout/IconVerticalSolidList"/>
    <dgm:cxn modelId="{8F5410BE-4AFD-44B5-838D-06A66F57387D}" srcId="{762358A8-FAD2-47CA-86B9-778D65EC00C2}" destId="{39D702EF-E05B-4B05-BC2A-F2748769FAA6}" srcOrd="0" destOrd="0" parTransId="{029CE249-60A3-46C7-ACDC-0401865F8DD8}" sibTransId="{AB0CD9CE-FCC3-4BFE-AE7E-640FCD3256DF}"/>
    <dgm:cxn modelId="{80BEFCC2-F6A4-411E-808F-4E03D674F615}" srcId="{B5F89361-BC77-46C0-9E72-B92D83EE7792}" destId="{6285A450-9694-421D-BFFC-FBDBD1EE0BA2}" srcOrd="8" destOrd="0" parTransId="{C2DD005E-1A3F-4915-B729-DD7E0D6CC676}" sibTransId="{07FB7A1A-5A73-4E2C-9BEE-459358EF7776}"/>
    <dgm:cxn modelId="{04B32752-6788-4594-AEFE-5EADBF389C18}" srcId="{16DE28CC-EFC7-4862-B766-48BC752EC5C2}" destId="{41B49A27-6365-4811-80E3-DCB3886224D9}" srcOrd="0" destOrd="0" parTransId="{4C8CC24C-C441-4556-BBA5-A2ABA4F4222A}" sibTransId="{B1BB4819-6F3D-4583-8BBF-C7B52C685360}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73D1258F-E5C0-46FE-ADE2-E8326A76062E}" type="presOf" srcId="{6285A450-9694-421D-BFFC-FBDBD1EE0BA2}" destId="{1D0B1AE5-0FDA-4751-A492-EA92BD88EACD}" srcOrd="0" destOrd="0" presId="urn:microsoft.com/office/officeart/2018/2/layout/IconVerticalSolidList"/>
    <dgm:cxn modelId="{50CD2B8E-6C98-4DF3-8EB2-4D4F61352D0A}" type="presOf" srcId="{39D702EF-E05B-4B05-BC2A-F2748769FAA6}" destId="{AF5E7A71-AD59-4694-B5C2-B74CE0BD54C7}" srcOrd="0" destOrd="0" presId="urn:microsoft.com/office/officeart/2018/2/layout/IconVerticalSolidList"/>
    <dgm:cxn modelId="{50E4471A-AAA3-46F7-8044-646ED1590953}" type="presOf" srcId="{A0DF64B7-357B-4BE9-A547-2E0874FCB358}" destId="{4B1ED9B2-7CCF-4CD8-9658-47625C8A1CCB}" srcOrd="0" destOrd="0" presId="urn:microsoft.com/office/officeart/2018/2/layout/IconVerticalSolidList"/>
    <dgm:cxn modelId="{2F4C68BC-81C3-4E0F-996F-D07C9EB4CB76}" type="presOf" srcId="{928C52C7-E5A1-491B-80E3-910FD28F5FF0}" destId="{AAD82E57-E2D6-4C04-9265-2E06ED810D2E}" srcOrd="0" destOrd="0" presId="urn:microsoft.com/office/officeart/2018/2/layout/IconVerticalSolidList"/>
    <dgm:cxn modelId="{4727CA2D-BF97-4657-9EBB-E1667755E3E9}" type="presOf" srcId="{16DE28CC-EFC7-4862-B766-48BC752EC5C2}" destId="{F8B35C8C-03FA-4659-B91B-CE4BFC70B5F7}" srcOrd="0" destOrd="0" presId="urn:microsoft.com/office/officeart/2018/2/layout/IconVerticalSolidList"/>
    <dgm:cxn modelId="{312CC1AE-9B02-4041-A119-A3FD56DC7AC2}" srcId="{B5F89361-BC77-46C0-9E72-B92D83EE7792}" destId="{928C52C7-E5A1-491B-80E3-910FD28F5FF0}" srcOrd="7" destOrd="0" parTransId="{F11B6869-1685-4232-90C5-229DC9DB8BC8}" sibTransId="{29363F54-2415-45CD-839A-3DA5372C2A6D}"/>
    <dgm:cxn modelId="{955F38D5-4122-49DC-BDC4-A5C48C2E87D9}" type="presParOf" srcId="{FDF85EB6-12EC-4C34-B2AA-B0D63E806508}" destId="{F327E934-9CC7-4269-8C15-57886DAD2DB0}" srcOrd="0" destOrd="0" presId="urn:microsoft.com/office/officeart/2018/2/layout/IconVerticalSolidList"/>
    <dgm:cxn modelId="{A2B946F7-F632-4457-80B3-7E43CD37EB7B}" type="presParOf" srcId="{F327E934-9CC7-4269-8C15-57886DAD2DB0}" destId="{85E31FAA-1953-43A3-98E5-3B41A2AE541E}" srcOrd="0" destOrd="0" presId="urn:microsoft.com/office/officeart/2018/2/layout/IconVerticalSolidList"/>
    <dgm:cxn modelId="{A902F330-C91D-4CA6-B1E8-1B21428A333E}" type="presParOf" srcId="{F327E934-9CC7-4269-8C15-57886DAD2DB0}" destId="{A21229BD-1060-4889-9790-22D328165F3A}" srcOrd="1" destOrd="0" presId="urn:microsoft.com/office/officeart/2018/2/layout/IconVerticalSolidList"/>
    <dgm:cxn modelId="{46494528-E131-4EF1-97C1-A204E6E5538E}" type="presParOf" srcId="{F327E934-9CC7-4269-8C15-57886DAD2DB0}" destId="{942F8475-F895-42BA-ACF4-72877015CDDF}" srcOrd="2" destOrd="0" presId="urn:microsoft.com/office/officeart/2018/2/layout/IconVerticalSolidList"/>
    <dgm:cxn modelId="{958E065C-286D-4102-8948-607D0228F9FA}" type="presParOf" srcId="{F327E934-9CC7-4269-8C15-57886DAD2DB0}" destId="{D99AC65E-EA36-41E3-A7AA-4202CAB866C9}" srcOrd="3" destOrd="0" presId="urn:microsoft.com/office/officeart/2018/2/layout/IconVerticalSolidList"/>
    <dgm:cxn modelId="{6D2A0B50-48EC-453C-9985-828EDDA73EAC}" type="presParOf" srcId="{FDF85EB6-12EC-4C34-B2AA-B0D63E806508}" destId="{AE0DDF2E-C92A-474A-A2E3-C221AA9698C3}" srcOrd="1" destOrd="0" presId="urn:microsoft.com/office/officeart/2018/2/layout/IconVerticalSolidList"/>
    <dgm:cxn modelId="{D3194507-F17D-464F-91A4-5FCBEAAB9997}" type="presParOf" srcId="{FDF85EB6-12EC-4C34-B2AA-B0D63E806508}" destId="{C39B16AB-F6D4-49B9-B50F-2959B29D1BE8}" srcOrd="2" destOrd="0" presId="urn:microsoft.com/office/officeart/2018/2/layout/IconVerticalSolidList"/>
    <dgm:cxn modelId="{F7FFC806-2767-435B-A5BA-549F4ADFEC94}" type="presParOf" srcId="{C39B16AB-F6D4-49B9-B50F-2959B29D1BE8}" destId="{45AE78D6-73EC-4D24-A372-E2D8EFEE2210}" srcOrd="0" destOrd="0" presId="urn:microsoft.com/office/officeart/2018/2/layout/IconVerticalSolidList"/>
    <dgm:cxn modelId="{49784EBB-BA82-4CBF-862A-6C2793974023}" type="presParOf" srcId="{C39B16AB-F6D4-49B9-B50F-2959B29D1BE8}" destId="{8104C293-8037-4240-B2FA-91B3DF1BE24A}" srcOrd="1" destOrd="0" presId="urn:microsoft.com/office/officeart/2018/2/layout/IconVerticalSolidList"/>
    <dgm:cxn modelId="{673A3D00-18C1-45F8-90B9-0EEE57E02A93}" type="presParOf" srcId="{C39B16AB-F6D4-49B9-B50F-2959B29D1BE8}" destId="{3CB7B656-D235-4B1C-99F8-EDD031732279}" srcOrd="2" destOrd="0" presId="urn:microsoft.com/office/officeart/2018/2/layout/IconVerticalSolidList"/>
    <dgm:cxn modelId="{9192A638-2794-46F0-ABD8-5CEBF803AACC}" type="presParOf" srcId="{C39B16AB-F6D4-49B9-B50F-2959B29D1BE8}" destId="{4F09D4C2-362C-4B99-AAA2-DF6CB8F44DE1}" srcOrd="3" destOrd="0" presId="urn:microsoft.com/office/officeart/2018/2/layout/IconVerticalSolidList"/>
    <dgm:cxn modelId="{E6F59540-C8D5-4CA0-8E82-09F06E0B7CAA}" type="presParOf" srcId="{FDF85EB6-12EC-4C34-B2AA-B0D63E806508}" destId="{E7A32D63-8800-4FC6-868B-55C5927AE052}" srcOrd="3" destOrd="0" presId="urn:microsoft.com/office/officeart/2018/2/layout/IconVerticalSolidList"/>
    <dgm:cxn modelId="{5F4D1BDC-2158-408B-9AC9-FEE4EE728E48}" type="presParOf" srcId="{FDF85EB6-12EC-4C34-B2AA-B0D63E806508}" destId="{DFD601CC-AC38-4BE8-9A76-43DB2B659E3C}" srcOrd="4" destOrd="0" presId="urn:microsoft.com/office/officeart/2018/2/layout/IconVerticalSolidList"/>
    <dgm:cxn modelId="{C39DA23B-EA59-44CB-BC95-2F15EF8877DB}" type="presParOf" srcId="{DFD601CC-AC38-4BE8-9A76-43DB2B659E3C}" destId="{1FF6F2C0-9890-46B7-9B1F-84CBC6A1B4D0}" srcOrd="0" destOrd="0" presId="urn:microsoft.com/office/officeart/2018/2/layout/IconVerticalSolidList"/>
    <dgm:cxn modelId="{EDA215D7-A4CD-4D49-A332-D3BD30CEF97F}" type="presParOf" srcId="{DFD601CC-AC38-4BE8-9A76-43DB2B659E3C}" destId="{B8597CBB-C3C8-4EBC-9C87-34A04907DA0D}" srcOrd="1" destOrd="0" presId="urn:microsoft.com/office/officeart/2018/2/layout/IconVerticalSolidList"/>
    <dgm:cxn modelId="{CEC46AF3-9606-4E71-BD22-889336CDD3C6}" type="presParOf" srcId="{DFD601CC-AC38-4BE8-9A76-43DB2B659E3C}" destId="{092450C6-B544-4ABD-A235-6DC14D57F1A7}" srcOrd="2" destOrd="0" presId="urn:microsoft.com/office/officeart/2018/2/layout/IconVerticalSolidList"/>
    <dgm:cxn modelId="{142C1982-C430-40DC-A72E-8B19B284C99D}" type="presParOf" srcId="{DFD601CC-AC38-4BE8-9A76-43DB2B659E3C}" destId="{53E17FDD-0001-45C6-B516-488634D702E7}" srcOrd="3" destOrd="0" presId="urn:microsoft.com/office/officeart/2018/2/layout/IconVerticalSolidList"/>
    <dgm:cxn modelId="{D6268407-9906-4DB1-A434-6F04DD58FB53}" type="presParOf" srcId="{FDF85EB6-12EC-4C34-B2AA-B0D63E806508}" destId="{B8BAC80A-893C-46EF-94FA-683D4080EC71}" srcOrd="5" destOrd="0" presId="urn:microsoft.com/office/officeart/2018/2/layout/IconVerticalSolidList"/>
    <dgm:cxn modelId="{503CE5A0-FD21-4575-89ED-533235AEF772}" type="presParOf" srcId="{FDF85EB6-12EC-4C34-B2AA-B0D63E806508}" destId="{7E55C47D-6536-405D-964F-38A8834BAB7C}" srcOrd="6" destOrd="0" presId="urn:microsoft.com/office/officeart/2018/2/layout/IconVerticalSolidList"/>
    <dgm:cxn modelId="{2BE76718-979D-4ED5-9AD5-9DF5B91E542D}" type="presParOf" srcId="{7E55C47D-6536-405D-964F-38A8834BAB7C}" destId="{CED278B9-2DEE-4E94-B538-FA497B79E453}" srcOrd="0" destOrd="0" presId="urn:microsoft.com/office/officeart/2018/2/layout/IconVerticalSolidList"/>
    <dgm:cxn modelId="{715CF589-4A82-40FB-A88B-329406B6863F}" type="presParOf" srcId="{7E55C47D-6536-405D-964F-38A8834BAB7C}" destId="{BD668BC5-E5DE-4017-AEA3-5E2D02CDE30C}" srcOrd="1" destOrd="0" presId="urn:microsoft.com/office/officeart/2018/2/layout/IconVerticalSolidList"/>
    <dgm:cxn modelId="{E4AF6B3E-AD73-41D7-B6B9-C7A854694F18}" type="presParOf" srcId="{7E55C47D-6536-405D-964F-38A8834BAB7C}" destId="{2EBAAB20-BAD7-43B7-AC27-AE55040775B0}" srcOrd="2" destOrd="0" presId="urn:microsoft.com/office/officeart/2018/2/layout/IconVerticalSolidList"/>
    <dgm:cxn modelId="{A8CC92C0-A583-458B-9D9E-4E6E903E9E27}" type="presParOf" srcId="{7E55C47D-6536-405D-964F-38A8834BAB7C}" destId="{F8B35C8C-03FA-4659-B91B-CE4BFC70B5F7}" srcOrd="3" destOrd="0" presId="urn:microsoft.com/office/officeart/2018/2/layout/IconVerticalSolidList"/>
    <dgm:cxn modelId="{B6C8AEA8-C210-4649-9278-1F72134BB92A}" type="presParOf" srcId="{7E55C47D-6536-405D-964F-38A8834BAB7C}" destId="{AA9202DF-1CFA-4F4C-AA99-5492FB90A991}" srcOrd="4" destOrd="0" presId="urn:microsoft.com/office/officeart/2018/2/layout/IconVerticalSolidList"/>
    <dgm:cxn modelId="{DBBFBDA1-B53D-42F7-AE42-DEF35A7177FE}" type="presParOf" srcId="{FDF85EB6-12EC-4C34-B2AA-B0D63E806508}" destId="{AC37D483-6F1B-4EE0-BF7A-ACED298CDB87}" srcOrd="7" destOrd="0" presId="urn:microsoft.com/office/officeart/2018/2/layout/IconVerticalSolidList"/>
    <dgm:cxn modelId="{AFC7F03A-C998-4A51-9B3E-2BCB9FE2D206}" type="presParOf" srcId="{FDF85EB6-12EC-4C34-B2AA-B0D63E806508}" destId="{CEA39FFB-7D8D-4B40-A5EC-0E50C5218DDC}" srcOrd="8" destOrd="0" presId="urn:microsoft.com/office/officeart/2018/2/layout/IconVerticalSolidList"/>
    <dgm:cxn modelId="{3032D741-BFFF-4075-B2C7-DAD058BF949B}" type="presParOf" srcId="{CEA39FFB-7D8D-4B40-A5EC-0E50C5218DDC}" destId="{35130DA9-AA7F-4F0C-BF80-C1E858E406A2}" srcOrd="0" destOrd="0" presId="urn:microsoft.com/office/officeart/2018/2/layout/IconVerticalSolidList"/>
    <dgm:cxn modelId="{65284252-2F6B-475C-AC20-4F21A8B679D5}" type="presParOf" srcId="{CEA39FFB-7D8D-4B40-A5EC-0E50C5218DDC}" destId="{F9A49B71-A33A-493E-8DEA-E2EB0CDA5FC3}" srcOrd="1" destOrd="0" presId="urn:microsoft.com/office/officeart/2018/2/layout/IconVerticalSolidList"/>
    <dgm:cxn modelId="{E479964D-73CC-4DA5-8EE5-5BBDD95E4D27}" type="presParOf" srcId="{CEA39FFB-7D8D-4B40-A5EC-0E50C5218DDC}" destId="{780B977E-776A-4B6C-9108-F65F5B8AA8D2}" srcOrd="2" destOrd="0" presId="urn:microsoft.com/office/officeart/2018/2/layout/IconVerticalSolidList"/>
    <dgm:cxn modelId="{852A70DC-5790-4630-AA69-CAF7B0A30C15}" type="presParOf" srcId="{CEA39FFB-7D8D-4B40-A5EC-0E50C5218DDC}" destId="{345D59E9-C147-4C82-864B-0622A094FBF9}" srcOrd="3" destOrd="0" presId="urn:microsoft.com/office/officeart/2018/2/layout/IconVerticalSolidList"/>
    <dgm:cxn modelId="{D8456D4B-5AC2-4E11-A0F7-BB5483410CD8}" type="presParOf" srcId="{CEA39FFB-7D8D-4B40-A5EC-0E50C5218DDC}" destId="{AF5E7A71-AD59-4694-B5C2-B74CE0BD54C7}" srcOrd="4" destOrd="0" presId="urn:microsoft.com/office/officeart/2018/2/layout/IconVerticalSolidList"/>
    <dgm:cxn modelId="{2CEFF702-3892-4F56-BD40-52466A44EB7D}" type="presParOf" srcId="{FDF85EB6-12EC-4C34-B2AA-B0D63E806508}" destId="{075D161E-2D2E-4ADF-B672-BDAD8CC18AB6}" srcOrd="9" destOrd="0" presId="urn:microsoft.com/office/officeart/2018/2/layout/IconVerticalSolidList"/>
    <dgm:cxn modelId="{000EF851-2735-490A-95D0-A2B29C2311A4}" type="presParOf" srcId="{FDF85EB6-12EC-4C34-B2AA-B0D63E806508}" destId="{42B8AAC3-14D1-4F86-84F0-23937437F8F1}" srcOrd="10" destOrd="0" presId="urn:microsoft.com/office/officeart/2018/2/layout/IconVerticalSolidList"/>
    <dgm:cxn modelId="{99ACEB4C-7CF1-4869-AFD7-3BC4801FC5D2}" type="presParOf" srcId="{42B8AAC3-14D1-4F86-84F0-23937437F8F1}" destId="{52EFA64E-6FE4-4DD4-B493-CD77757C2EC9}" srcOrd="0" destOrd="0" presId="urn:microsoft.com/office/officeart/2018/2/layout/IconVerticalSolidList"/>
    <dgm:cxn modelId="{AA16B079-5825-4913-ABA7-D710BAF491BC}" type="presParOf" srcId="{42B8AAC3-14D1-4F86-84F0-23937437F8F1}" destId="{00BE89D5-2C2A-432B-AF8D-3C25FC55FDB5}" srcOrd="1" destOrd="0" presId="urn:microsoft.com/office/officeart/2018/2/layout/IconVerticalSolidList"/>
    <dgm:cxn modelId="{78D45543-25EF-43FD-809C-0DFBF0ED13BD}" type="presParOf" srcId="{42B8AAC3-14D1-4F86-84F0-23937437F8F1}" destId="{601F1F42-880A-40E9-AD38-58863D96CEE4}" srcOrd="2" destOrd="0" presId="urn:microsoft.com/office/officeart/2018/2/layout/IconVerticalSolidList"/>
    <dgm:cxn modelId="{90EA2982-D979-4B99-90E5-C5729B698500}" type="presParOf" srcId="{42B8AAC3-14D1-4F86-84F0-23937437F8F1}" destId="{4C1911C0-F81C-4D67-848A-AA3D23165AE6}" srcOrd="3" destOrd="0" presId="urn:microsoft.com/office/officeart/2018/2/layout/IconVerticalSolidList"/>
    <dgm:cxn modelId="{7E8EA875-F5FC-4F84-AC3E-F1790DAAFE17}" type="presParOf" srcId="{FDF85EB6-12EC-4C34-B2AA-B0D63E806508}" destId="{76985FF4-4111-4ACA-8986-F8890D7C2964}" srcOrd="11" destOrd="0" presId="urn:microsoft.com/office/officeart/2018/2/layout/IconVerticalSolidList"/>
    <dgm:cxn modelId="{76C3FA9C-2BAE-4A51-A51D-EBB224EF0B02}" type="presParOf" srcId="{FDF85EB6-12EC-4C34-B2AA-B0D63E806508}" destId="{7DC4E486-86CA-443B-A941-01056247CA4B}" srcOrd="12" destOrd="0" presId="urn:microsoft.com/office/officeart/2018/2/layout/IconVerticalSolidList"/>
    <dgm:cxn modelId="{E1B56F8C-5808-4862-A107-46579AD3CC3D}" type="presParOf" srcId="{7DC4E486-86CA-443B-A941-01056247CA4B}" destId="{3BC1ED5D-9B8F-49BD-939F-A205143557A0}" srcOrd="0" destOrd="0" presId="urn:microsoft.com/office/officeart/2018/2/layout/IconVerticalSolidList"/>
    <dgm:cxn modelId="{08A59FD1-DC35-49EF-8143-90EFE893E07C}" type="presParOf" srcId="{7DC4E486-86CA-443B-A941-01056247CA4B}" destId="{67767C3F-0418-48AF-AC81-932569B0B9FC}" srcOrd="1" destOrd="0" presId="urn:microsoft.com/office/officeart/2018/2/layout/IconVerticalSolidList"/>
    <dgm:cxn modelId="{3E42AB2C-4379-4126-969E-DD43DEA5640D}" type="presParOf" srcId="{7DC4E486-86CA-443B-A941-01056247CA4B}" destId="{19EBC659-80DE-4FEB-8DA4-2211F71FFC4A}" srcOrd="2" destOrd="0" presId="urn:microsoft.com/office/officeart/2018/2/layout/IconVerticalSolidList"/>
    <dgm:cxn modelId="{08DAC930-3C07-4E75-8B26-993533B1F39E}" type="presParOf" srcId="{7DC4E486-86CA-443B-A941-01056247CA4B}" destId="{4B1ED9B2-7CCF-4CD8-9658-47625C8A1CCB}" srcOrd="3" destOrd="0" presId="urn:microsoft.com/office/officeart/2018/2/layout/IconVerticalSolidList"/>
    <dgm:cxn modelId="{77CED872-ED7A-4E05-98FE-CB1C6EA050B0}" type="presParOf" srcId="{FDF85EB6-12EC-4C34-B2AA-B0D63E806508}" destId="{DFC8F5D5-7862-451E-B6FA-893E83BE0779}" srcOrd="13" destOrd="0" presId="urn:microsoft.com/office/officeart/2018/2/layout/IconVerticalSolidList"/>
    <dgm:cxn modelId="{E5ADA956-0561-415A-B3D0-357B08F8D0C8}" type="presParOf" srcId="{FDF85EB6-12EC-4C34-B2AA-B0D63E806508}" destId="{07A87154-353B-473F-9B82-3154845AB1F3}" srcOrd="14" destOrd="0" presId="urn:microsoft.com/office/officeart/2018/2/layout/IconVerticalSolidList"/>
    <dgm:cxn modelId="{EDAA763D-AFCE-4718-B8D8-FF9E7D6CC5B1}" type="presParOf" srcId="{07A87154-353B-473F-9B82-3154845AB1F3}" destId="{5A0E53F8-6823-45D6-A72D-8908FDBBD207}" srcOrd="0" destOrd="0" presId="urn:microsoft.com/office/officeart/2018/2/layout/IconVerticalSolidList"/>
    <dgm:cxn modelId="{273E8E7F-431D-49BF-9452-A7BC32156C49}" type="presParOf" srcId="{07A87154-353B-473F-9B82-3154845AB1F3}" destId="{40C22D28-56D0-476B-9555-71E7A71C7276}" srcOrd="1" destOrd="0" presId="urn:microsoft.com/office/officeart/2018/2/layout/IconVerticalSolidList"/>
    <dgm:cxn modelId="{362EB4CB-8F6B-4757-B615-B1CA05934B09}" type="presParOf" srcId="{07A87154-353B-473F-9B82-3154845AB1F3}" destId="{E3C56CCA-643E-4812-886A-6BF1D450BB7C}" srcOrd="2" destOrd="0" presId="urn:microsoft.com/office/officeart/2018/2/layout/IconVerticalSolidList"/>
    <dgm:cxn modelId="{C4EA05FE-56D0-47E5-AD07-2B1E421FD8AF}" type="presParOf" srcId="{07A87154-353B-473F-9B82-3154845AB1F3}" destId="{AAD82E57-E2D6-4C04-9265-2E06ED810D2E}" srcOrd="3" destOrd="0" presId="urn:microsoft.com/office/officeart/2018/2/layout/IconVerticalSolidList"/>
    <dgm:cxn modelId="{952ECE5B-835E-410D-8160-601A6C3DB1A6}" type="presParOf" srcId="{FDF85EB6-12EC-4C34-B2AA-B0D63E806508}" destId="{42B19125-5C4B-4D2E-BAB9-23607342253C}" srcOrd="15" destOrd="0" presId="urn:microsoft.com/office/officeart/2018/2/layout/IconVerticalSolidList"/>
    <dgm:cxn modelId="{9164B129-75D4-43C9-AF77-7FD763E1F2C0}" type="presParOf" srcId="{FDF85EB6-12EC-4C34-B2AA-B0D63E806508}" destId="{93E3424B-3388-4CD1-AA8A-E9624B28BB6C}" srcOrd="16" destOrd="0" presId="urn:microsoft.com/office/officeart/2018/2/layout/IconVerticalSolidList"/>
    <dgm:cxn modelId="{B2497D12-C714-4CD5-A010-03A4A21A61F5}" type="presParOf" srcId="{93E3424B-3388-4CD1-AA8A-E9624B28BB6C}" destId="{0256FFD8-BD91-43CF-B2CF-39618164FED1}" srcOrd="0" destOrd="0" presId="urn:microsoft.com/office/officeart/2018/2/layout/IconVerticalSolidList"/>
    <dgm:cxn modelId="{84BE0BFE-E591-4264-9A99-ACC1303AB84B}" type="presParOf" srcId="{93E3424B-3388-4CD1-AA8A-E9624B28BB6C}" destId="{3B7193B5-6ABC-4A07-8DB6-EEF619B13793}" srcOrd="1" destOrd="0" presId="urn:microsoft.com/office/officeart/2018/2/layout/IconVerticalSolidList"/>
    <dgm:cxn modelId="{74401A8E-1579-4BE1-B342-EC0F235D4CCB}" type="presParOf" srcId="{93E3424B-3388-4CD1-AA8A-E9624B28BB6C}" destId="{B680D2FF-AD06-41C8-A6F1-9A9E6E731FC7}" srcOrd="2" destOrd="0" presId="urn:microsoft.com/office/officeart/2018/2/layout/IconVerticalSolidList"/>
    <dgm:cxn modelId="{2E009A38-9A4A-4F02-ACCC-3572F952EF70}" type="presParOf" srcId="{93E3424B-3388-4CD1-AA8A-E9624B28BB6C}" destId="{1D0B1AE5-0FDA-4751-A492-EA92BD88EA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285A450-9694-421D-BFFC-FBDBD1EE0BA2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Kontrol listeleri</a:t>
          </a:r>
        </a:p>
      </dgm:t>
    </dgm:pt>
    <dgm:pt modelId="{C2DD005E-1A3F-4915-B729-DD7E0D6CC676}" type="parTrans" cxnId="{80BEFCC2-F6A4-411E-808F-4E03D674F615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07FB7A1A-5A73-4E2C-9BEE-459358EF7776}" type="sibTrans" cxnId="{80BEFCC2-F6A4-411E-808F-4E03D674F615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6184413D-681F-43ED-ADEA-2B1907F83FF6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Dereceleme Ölçekleri</a:t>
          </a:r>
        </a:p>
      </dgm:t>
    </dgm:pt>
    <dgm:pt modelId="{D189A116-059D-41D8-889C-AB3541696131}" type="parTrans" cxnId="{9BD5A70E-28B5-4DAB-A280-5F20B7CCA2C6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ABAD2E50-938F-4061-8A02-B810E0FA54B0}" type="sibTrans" cxnId="{9BD5A70E-28B5-4DAB-A280-5F20B7CCA2C6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890A1716-10B0-4E38-992B-9D652DF41276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Dereceli Puanlama Anahtarı</a:t>
          </a:r>
        </a:p>
      </dgm:t>
    </dgm:pt>
    <dgm:pt modelId="{7C1ABB62-3DDC-4D20-B367-B418560BBC3C}" type="parTrans" cxnId="{B33E271C-8525-4A2E-AB26-BFF59B30DEA9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CE6A9D3C-6152-436D-B3D7-A754C7B14D2A}" type="sibTrans" cxnId="{B33E271C-8525-4A2E-AB26-BFF59B30DEA9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3E3424B-3388-4CD1-AA8A-E9624B28BB6C}" type="pres">
      <dgm:prSet presAssocID="{6285A450-9694-421D-BFFC-FBDBD1EE0BA2}" presName="compNode" presStyleCnt="0"/>
      <dgm:spPr/>
    </dgm:pt>
    <dgm:pt modelId="{0256FFD8-BD91-43CF-B2CF-39618164FED1}" type="pres">
      <dgm:prSet presAssocID="{6285A450-9694-421D-BFFC-FBDBD1EE0BA2}" presName="bgRect" presStyleLbl="bgShp" presStyleIdx="0" presStyleCnt="3"/>
      <dgm:spPr/>
    </dgm:pt>
    <dgm:pt modelId="{3B7193B5-6ABC-4A07-8DB6-EEF619B13793}" type="pres">
      <dgm:prSet presAssocID="{6285A450-9694-421D-BFFC-FBDBD1EE0BA2}" presName="iconRect" presStyleLbl="node1" presStyleIdx="0" presStyleCnt="3"/>
      <dgm:spPr/>
    </dgm:pt>
    <dgm:pt modelId="{B680D2FF-AD06-41C8-A6F1-9A9E6E731FC7}" type="pres">
      <dgm:prSet presAssocID="{6285A450-9694-421D-BFFC-FBDBD1EE0BA2}" presName="spaceRect" presStyleCnt="0"/>
      <dgm:spPr/>
    </dgm:pt>
    <dgm:pt modelId="{1D0B1AE5-0FDA-4751-A492-EA92BD88EACD}" type="pres">
      <dgm:prSet presAssocID="{6285A450-9694-421D-BFFC-FBDBD1EE0BA2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BE17591-A21F-43BF-9494-1091340FBF14}" type="pres">
      <dgm:prSet presAssocID="{07FB7A1A-5A73-4E2C-9BEE-459358EF7776}" presName="sibTrans" presStyleCnt="0"/>
      <dgm:spPr/>
    </dgm:pt>
    <dgm:pt modelId="{035F1820-43B6-441B-ACFB-57EBEBF31493}" type="pres">
      <dgm:prSet presAssocID="{6184413D-681F-43ED-ADEA-2B1907F83FF6}" presName="compNode" presStyleCnt="0"/>
      <dgm:spPr/>
    </dgm:pt>
    <dgm:pt modelId="{F88099D3-21D0-4DF8-AA23-5CB898DBB199}" type="pres">
      <dgm:prSet presAssocID="{6184413D-681F-43ED-ADEA-2B1907F83FF6}" presName="bgRect" presStyleLbl="bgShp" presStyleIdx="1" presStyleCnt="3"/>
      <dgm:spPr/>
    </dgm:pt>
    <dgm:pt modelId="{7282BD2B-94F9-45D9-973F-2D037DD112B3}" type="pres">
      <dgm:prSet presAssocID="{6184413D-681F-43ED-ADEA-2B1907F83FF6}" presName="iconRect" presStyleLbl="node1" presStyleIdx="1" presStyleCnt="3"/>
      <dgm:spPr/>
    </dgm:pt>
    <dgm:pt modelId="{3C77D480-6D2D-435E-9EF8-B30F64A22912}" type="pres">
      <dgm:prSet presAssocID="{6184413D-681F-43ED-ADEA-2B1907F83FF6}" presName="spaceRect" presStyleCnt="0"/>
      <dgm:spPr/>
    </dgm:pt>
    <dgm:pt modelId="{B69B806E-CF26-4596-A2FC-A1F2C502D8BC}" type="pres">
      <dgm:prSet presAssocID="{6184413D-681F-43ED-ADEA-2B1907F83FF6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6DB08DE9-9FE6-4A6F-8C61-1F2D49A79EC9}" type="pres">
      <dgm:prSet presAssocID="{ABAD2E50-938F-4061-8A02-B810E0FA54B0}" presName="sibTrans" presStyleCnt="0"/>
      <dgm:spPr/>
    </dgm:pt>
    <dgm:pt modelId="{40558FF1-DB05-4DF7-8342-199FC2508F45}" type="pres">
      <dgm:prSet presAssocID="{890A1716-10B0-4E38-992B-9D652DF41276}" presName="compNode" presStyleCnt="0"/>
      <dgm:spPr/>
    </dgm:pt>
    <dgm:pt modelId="{B530CEEB-FC7B-4A78-90C4-04A2DB64A00F}" type="pres">
      <dgm:prSet presAssocID="{890A1716-10B0-4E38-992B-9D652DF41276}" presName="bgRect" presStyleLbl="bgShp" presStyleIdx="2" presStyleCnt="3"/>
      <dgm:spPr/>
    </dgm:pt>
    <dgm:pt modelId="{A739C7D4-C145-4D50-98F5-048B3E16FB3D}" type="pres">
      <dgm:prSet presAssocID="{890A1716-10B0-4E38-992B-9D652DF41276}" presName="iconRect" presStyleLbl="node1" presStyleIdx="2" presStyleCnt="3"/>
      <dgm:spPr/>
    </dgm:pt>
    <dgm:pt modelId="{7F38538F-CC1F-43DD-82EB-F84C1F223108}" type="pres">
      <dgm:prSet presAssocID="{890A1716-10B0-4E38-992B-9D652DF41276}" presName="spaceRect" presStyleCnt="0"/>
      <dgm:spPr/>
    </dgm:pt>
    <dgm:pt modelId="{40529B52-2B39-4A7B-A925-A9B4A2BD067C}" type="pres">
      <dgm:prSet presAssocID="{890A1716-10B0-4E38-992B-9D652DF4127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68AD0976-2F5E-4D6F-9F7D-545AB2082429}" type="presOf" srcId="{890A1716-10B0-4E38-992B-9D652DF41276}" destId="{40529B52-2B39-4A7B-A925-A9B4A2BD067C}" srcOrd="0" destOrd="0" presId="urn:microsoft.com/office/officeart/2018/2/layout/IconVerticalSolidList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CA6FD492-1A57-4CD8-8095-145993C98C5C}" type="presOf" srcId="{6285A450-9694-421D-BFFC-FBDBD1EE0BA2}" destId="{1D0B1AE5-0FDA-4751-A492-EA92BD88EACD}" srcOrd="0" destOrd="0" presId="urn:microsoft.com/office/officeart/2018/2/layout/IconVerticalSolidList"/>
    <dgm:cxn modelId="{B33E271C-8525-4A2E-AB26-BFF59B30DEA9}" srcId="{B5F89361-BC77-46C0-9E72-B92D83EE7792}" destId="{890A1716-10B0-4E38-992B-9D652DF41276}" srcOrd="2" destOrd="0" parTransId="{7C1ABB62-3DDC-4D20-B367-B418560BBC3C}" sibTransId="{CE6A9D3C-6152-436D-B3D7-A754C7B14D2A}"/>
    <dgm:cxn modelId="{130C16FA-4264-4FD5-9FB9-5033D690D0CA}" type="presOf" srcId="{6184413D-681F-43ED-ADEA-2B1907F83FF6}" destId="{B69B806E-CF26-4596-A2FC-A1F2C502D8BC}" srcOrd="0" destOrd="0" presId="urn:microsoft.com/office/officeart/2018/2/layout/IconVerticalSolidList"/>
    <dgm:cxn modelId="{9BD5A70E-28B5-4DAB-A280-5F20B7CCA2C6}" srcId="{B5F89361-BC77-46C0-9E72-B92D83EE7792}" destId="{6184413D-681F-43ED-ADEA-2B1907F83FF6}" srcOrd="1" destOrd="0" parTransId="{D189A116-059D-41D8-889C-AB3541696131}" sibTransId="{ABAD2E50-938F-4061-8A02-B810E0FA54B0}"/>
    <dgm:cxn modelId="{80BEFCC2-F6A4-411E-808F-4E03D674F615}" srcId="{B5F89361-BC77-46C0-9E72-B92D83EE7792}" destId="{6285A450-9694-421D-BFFC-FBDBD1EE0BA2}" srcOrd="0" destOrd="0" parTransId="{C2DD005E-1A3F-4915-B729-DD7E0D6CC676}" sibTransId="{07FB7A1A-5A73-4E2C-9BEE-459358EF7776}"/>
    <dgm:cxn modelId="{EAA0100A-C604-4D6F-A4F8-BC418C3C1CB2}" type="presParOf" srcId="{FDF85EB6-12EC-4C34-B2AA-B0D63E806508}" destId="{93E3424B-3388-4CD1-AA8A-E9624B28BB6C}" srcOrd="0" destOrd="0" presId="urn:microsoft.com/office/officeart/2018/2/layout/IconVerticalSolidList"/>
    <dgm:cxn modelId="{9C58FCAD-2C67-4D83-B417-E1F935212BD7}" type="presParOf" srcId="{93E3424B-3388-4CD1-AA8A-E9624B28BB6C}" destId="{0256FFD8-BD91-43CF-B2CF-39618164FED1}" srcOrd="0" destOrd="0" presId="urn:microsoft.com/office/officeart/2018/2/layout/IconVerticalSolidList"/>
    <dgm:cxn modelId="{EB1385CC-AF49-460B-8A3C-A5EF94A6CC9A}" type="presParOf" srcId="{93E3424B-3388-4CD1-AA8A-E9624B28BB6C}" destId="{3B7193B5-6ABC-4A07-8DB6-EEF619B13793}" srcOrd="1" destOrd="0" presId="urn:microsoft.com/office/officeart/2018/2/layout/IconVerticalSolidList"/>
    <dgm:cxn modelId="{AA22CA2E-4075-4E97-896F-7BE5C8A69447}" type="presParOf" srcId="{93E3424B-3388-4CD1-AA8A-E9624B28BB6C}" destId="{B680D2FF-AD06-41C8-A6F1-9A9E6E731FC7}" srcOrd="2" destOrd="0" presId="urn:microsoft.com/office/officeart/2018/2/layout/IconVerticalSolidList"/>
    <dgm:cxn modelId="{D80FF6FF-1639-46ED-849F-8848436367DC}" type="presParOf" srcId="{93E3424B-3388-4CD1-AA8A-E9624B28BB6C}" destId="{1D0B1AE5-0FDA-4751-A492-EA92BD88EACD}" srcOrd="3" destOrd="0" presId="urn:microsoft.com/office/officeart/2018/2/layout/IconVerticalSolidList"/>
    <dgm:cxn modelId="{D7493BC3-CD83-4A77-A6BA-C90E9683B894}" type="presParOf" srcId="{FDF85EB6-12EC-4C34-B2AA-B0D63E806508}" destId="{2BE17591-A21F-43BF-9494-1091340FBF14}" srcOrd="1" destOrd="0" presId="urn:microsoft.com/office/officeart/2018/2/layout/IconVerticalSolidList"/>
    <dgm:cxn modelId="{B34F7626-B989-42DD-81D6-18806655B107}" type="presParOf" srcId="{FDF85EB6-12EC-4C34-B2AA-B0D63E806508}" destId="{035F1820-43B6-441B-ACFB-57EBEBF31493}" srcOrd="2" destOrd="0" presId="urn:microsoft.com/office/officeart/2018/2/layout/IconVerticalSolidList"/>
    <dgm:cxn modelId="{5526943C-7373-467E-8E9B-A4B5B6E44137}" type="presParOf" srcId="{035F1820-43B6-441B-ACFB-57EBEBF31493}" destId="{F88099D3-21D0-4DF8-AA23-5CB898DBB199}" srcOrd="0" destOrd="0" presId="urn:microsoft.com/office/officeart/2018/2/layout/IconVerticalSolidList"/>
    <dgm:cxn modelId="{E45D6C4A-B7AB-4263-8B6E-EFF04A99D29E}" type="presParOf" srcId="{035F1820-43B6-441B-ACFB-57EBEBF31493}" destId="{7282BD2B-94F9-45D9-973F-2D037DD112B3}" srcOrd="1" destOrd="0" presId="urn:microsoft.com/office/officeart/2018/2/layout/IconVerticalSolidList"/>
    <dgm:cxn modelId="{B12FBCA9-9C08-4CC4-ABBF-C8028BC4FD55}" type="presParOf" srcId="{035F1820-43B6-441B-ACFB-57EBEBF31493}" destId="{3C77D480-6D2D-435E-9EF8-B30F64A22912}" srcOrd="2" destOrd="0" presId="urn:microsoft.com/office/officeart/2018/2/layout/IconVerticalSolidList"/>
    <dgm:cxn modelId="{2E9D6856-A48E-4731-BB41-9084780D06E6}" type="presParOf" srcId="{035F1820-43B6-441B-ACFB-57EBEBF31493}" destId="{B69B806E-CF26-4596-A2FC-A1F2C502D8BC}" srcOrd="3" destOrd="0" presId="urn:microsoft.com/office/officeart/2018/2/layout/IconVerticalSolidList"/>
    <dgm:cxn modelId="{C6124980-E531-4FA9-83B3-5C2458D57682}" type="presParOf" srcId="{FDF85EB6-12EC-4C34-B2AA-B0D63E806508}" destId="{6DB08DE9-9FE6-4A6F-8C61-1F2D49A79EC9}" srcOrd="3" destOrd="0" presId="urn:microsoft.com/office/officeart/2018/2/layout/IconVerticalSolidList"/>
    <dgm:cxn modelId="{C2021DF9-3E72-49A8-90F3-1FAA27B5A74F}" type="presParOf" srcId="{FDF85EB6-12EC-4C34-B2AA-B0D63E806508}" destId="{40558FF1-DB05-4DF7-8342-199FC2508F45}" srcOrd="4" destOrd="0" presId="urn:microsoft.com/office/officeart/2018/2/layout/IconVerticalSolidList"/>
    <dgm:cxn modelId="{5CD7C7A2-02F5-4F60-8988-A1FEFFE8B514}" type="presParOf" srcId="{40558FF1-DB05-4DF7-8342-199FC2508F45}" destId="{B530CEEB-FC7B-4A78-90C4-04A2DB64A00F}" srcOrd="0" destOrd="0" presId="urn:microsoft.com/office/officeart/2018/2/layout/IconVerticalSolidList"/>
    <dgm:cxn modelId="{0EC51248-7080-4B82-9F6C-6BB44D5D51F5}" type="presParOf" srcId="{40558FF1-DB05-4DF7-8342-199FC2508F45}" destId="{A739C7D4-C145-4D50-98F5-048B3E16FB3D}" srcOrd="1" destOrd="0" presId="urn:microsoft.com/office/officeart/2018/2/layout/IconVerticalSolidList"/>
    <dgm:cxn modelId="{37A4AE1A-BC69-4355-BE7B-B2908336BB9F}" type="presParOf" srcId="{40558FF1-DB05-4DF7-8342-199FC2508F45}" destId="{7F38538F-CC1F-43DD-82EB-F84C1F223108}" srcOrd="2" destOrd="0" presId="urn:microsoft.com/office/officeart/2018/2/layout/IconVerticalSolidList"/>
    <dgm:cxn modelId="{CD645835-BEDD-417F-9533-E7C94E105735}" type="presParOf" srcId="{40558FF1-DB05-4DF7-8342-199FC2508F45}" destId="{40529B52-2B39-4A7B-A925-A9B4A2BD067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D76BA-4359-4685-8EAA-2578A2209AD4}">
      <dsp:nvSpPr>
        <dsp:cNvPr id="0" name=""/>
        <dsp:cNvSpPr/>
      </dsp:nvSpPr>
      <dsp:spPr>
        <a:xfrm>
          <a:off x="0" y="3062"/>
          <a:ext cx="12560804" cy="13048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AAA2B-1C47-479C-9DAF-5D7D7579BEBB}">
      <dsp:nvSpPr>
        <dsp:cNvPr id="0" name=""/>
        <dsp:cNvSpPr/>
      </dsp:nvSpPr>
      <dsp:spPr>
        <a:xfrm>
          <a:off x="394704" y="296643"/>
          <a:ext cx="717644" cy="7176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94764-DF48-45B8-990E-AEE28249EB0D}">
      <dsp:nvSpPr>
        <dsp:cNvPr id="0" name=""/>
        <dsp:cNvSpPr/>
      </dsp:nvSpPr>
      <dsp:spPr>
        <a:xfrm>
          <a:off x="1507053" y="3062"/>
          <a:ext cx="5652361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Yazılı yoklamalar </a:t>
          </a:r>
        </a:p>
      </dsp:txBody>
      <dsp:txXfrm>
        <a:off x="1507053" y="3062"/>
        <a:ext cx="5652361" cy="1304808"/>
      </dsp:txXfrm>
    </dsp:sp>
    <dsp:sp modelId="{54A82D20-763F-4B6A-B977-DE6C931997A1}">
      <dsp:nvSpPr>
        <dsp:cNvPr id="0" name=""/>
        <dsp:cNvSpPr/>
      </dsp:nvSpPr>
      <dsp:spPr>
        <a:xfrm>
          <a:off x="7159415" y="3062"/>
          <a:ext cx="5401388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latin typeface="+mj-lt"/>
          </a:endParaRPr>
        </a:p>
      </dsp:txBody>
      <dsp:txXfrm>
        <a:off x="7159415" y="3062"/>
        <a:ext cx="5401388" cy="1304808"/>
      </dsp:txXfrm>
    </dsp:sp>
    <dsp:sp modelId="{F6D0BF12-3BE4-413A-BD6B-C69CC159B260}">
      <dsp:nvSpPr>
        <dsp:cNvPr id="0" name=""/>
        <dsp:cNvSpPr/>
      </dsp:nvSpPr>
      <dsp:spPr>
        <a:xfrm>
          <a:off x="0" y="1634072"/>
          <a:ext cx="12560804" cy="13048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05AED-E33A-43C4-94A4-C2B0E2482308}">
      <dsp:nvSpPr>
        <dsp:cNvPr id="0" name=""/>
        <dsp:cNvSpPr/>
      </dsp:nvSpPr>
      <dsp:spPr>
        <a:xfrm>
          <a:off x="394704" y="1927654"/>
          <a:ext cx="717644" cy="7176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45022-0FEA-4F02-8643-2F5A91A7C7DA}">
      <dsp:nvSpPr>
        <dsp:cNvPr id="0" name=""/>
        <dsp:cNvSpPr/>
      </dsp:nvSpPr>
      <dsp:spPr>
        <a:xfrm>
          <a:off x="1507053" y="1634072"/>
          <a:ext cx="5652361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Sözlü sınavlar</a:t>
          </a:r>
        </a:p>
      </dsp:txBody>
      <dsp:txXfrm>
        <a:off x="1507053" y="1634072"/>
        <a:ext cx="5652361" cy="1304808"/>
      </dsp:txXfrm>
    </dsp:sp>
    <dsp:sp modelId="{A05A9867-6C89-4978-B036-CB579A264A4E}">
      <dsp:nvSpPr>
        <dsp:cNvPr id="0" name=""/>
        <dsp:cNvSpPr/>
      </dsp:nvSpPr>
      <dsp:spPr>
        <a:xfrm>
          <a:off x="7159415" y="1634072"/>
          <a:ext cx="5401388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latin typeface="+mj-lt"/>
          </a:endParaRPr>
        </a:p>
      </dsp:txBody>
      <dsp:txXfrm>
        <a:off x="7159415" y="1634072"/>
        <a:ext cx="5401388" cy="1304808"/>
      </dsp:txXfrm>
    </dsp:sp>
    <dsp:sp modelId="{55547EDA-AA5A-4EF8-A54F-A7C923C767A6}">
      <dsp:nvSpPr>
        <dsp:cNvPr id="0" name=""/>
        <dsp:cNvSpPr/>
      </dsp:nvSpPr>
      <dsp:spPr>
        <a:xfrm>
          <a:off x="0" y="3265082"/>
          <a:ext cx="12560804" cy="13048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60959-8F05-489D-9433-7B133ED58003}">
      <dsp:nvSpPr>
        <dsp:cNvPr id="0" name=""/>
        <dsp:cNvSpPr/>
      </dsp:nvSpPr>
      <dsp:spPr>
        <a:xfrm>
          <a:off x="394704" y="3558664"/>
          <a:ext cx="717644" cy="7176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43C36-4559-492E-9CBD-DADAD72AD321}">
      <dsp:nvSpPr>
        <dsp:cNvPr id="0" name=""/>
        <dsp:cNvSpPr/>
      </dsp:nvSpPr>
      <dsp:spPr>
        <a:xfrm>
          <a:off x="1507053" y="3265082"/>
          <a:ext cx="11053750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Kısa yanıtlı ve boşluk doldurmalı testler </a:t>
          </a:r>
        </a:p>
      </dsp:txBody>
      <dsp:txXfrm>
        <a:off x="1507053" y="3265082"/>
        <a:ext cx="11053750" cy="1304808"/>
      </dsp:txXfrm>
    </dsp:sp>
    <dsp:sp modelId="{8560CDFC-D866-492B-B948-BC0E6DC947C5}">
      <dsp:nvSpPr>
        <dsp:cNvPr id="0" name=""/>
        <dsp:cNvSpPr/>
      </dsp:nvSpPr>
      <dsp:spPr>
        <a:xfrm>
          <a:off x="0" y="4896093"/>
          <a:ext cx="12560804" cy="13048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3F1BA-632B-4F4C-A7DD-419B63E90DD7}">
      <dsp:nvSpPr>
        <dsp:cNvPr id="0" name=""/>
        <dsp:cNvSpPr/>
      </dsp:nvSpPr>
      <dsp:spPr>
        <a:xfrm>
          <a:off x="394704" y="5189674"/>
          <a:ext cx="717644" cy="7176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06DEE-0837-4895-95F1-FA827584075F}">
      <dsp:nvSpPr>
        <dsp:cNvPr id="0" name=""/>
        <dsp:cNvSpPr/>
      </dsp:nvSpPr>
      <dsp:spPr>
        <a:xfrm>
          <a:off x="1507053" y="4896093"/>
          <a:ext cx="5652361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Çoktan seçmeli testler</a:t>
          </a:r>
        </a:p>
      </dsp:txBody>
      <dsp:txXfrm>
        <a:off x="1507053" y="4896093"/>
        <a:ext cx="5652361" cy="1304808"/>
      </dsp:txXfrm>
    </dsp:sp>
    <dsp:sp modelId="{395F6774-F5D2-4932-BF83-F9F4417A21F8}">
      <dsp:nvSpPr>
        <dsp:cNvPr id="0" name=""/>
        <dsp:cNvSpPr/>
      </dsp:nvSpPr>
      <dsp:spPr>
        <a:xfrm>
          <a:off x="7159415" y="4896093"/>
          <a:ext cx="5401388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latin typeface="+mj-lt"/>
          </a:endParaRPr>
        </a:p>
      </dsp:txBody>
      <dsp:txXfrm>
        <a:off x="7159415" y="4896093"/>
        <a:ext cx="5401388" cy="1304808"/>
      </dsp:txXfrm>
    </dsp:sp>
    <dsp:sp modelId="{01DC2CD9-7ABF-4EE5-8EA7-D82235ABC229}">
      <dsp:nvSpPr>
        <dsp:cNvPr id="0" name=""/>
        <dsp:cNvSpPr/>
      </dsp:nvSpPr>
      <dsp:spPr>
        <a:xfrm>
          <a:off x="0" y="6527103"/>
          <a:ext cx="12560804" cy="13048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02EEC-00D8-4361-8791-F3D4FAEF26E5}">
      <dsp:nvSpPr>
        <dsp:cNvPr id="0" name=""/>
        <dsp:cNvSpPr/>
      </dsp:nvSpPr>
      <dsp:spPr>
        <a:xfrm>
          <a:off x="394704" y="6820685"/>
          <a:ext cx="717644" cy="7176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368B8-650E-4F82-A0AB-706138E078B3}">
      <dsp:nvSpPr>
        <dsp:cNvPr id="0" name=""/>
        <dsp:cNvSpPr/>
      </dsp:nvSpPr>
      <dsp:spPr>
        <a:xfrm>
          <a:off x="1507053" y="6527103"/>
          <a:ext cx="5652361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Doğru-Yanlış testleri</a:t>
          </a:r>
        </a:p>
      </dsp:txBody>
      <dsp:txXfrm>
        <a:off x="1507053" y="6527103"/>
        <a:ext cx="5652361" cy="1304808"/>
      </dsp:txXfrm>
    </dsp:sp>
    <dsp:sp modelId="{8C3C193A-8A68-4E96-AAC9-59EAC8198FC4}">
      <dsp:nvSpPr>
        <dsp:cNvPr id="0" name=""/>
        <dsp:cNvSpPr/>
      </dsp:nvSpPr>
      <dsp:spPr>
        <a:xfrm>
          <a:off x="7159415" y="6527103"/>
          <a:ext cx="5401388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latin typeface="+mj-lt"/>
          </a:endParaRPr>
        </a:p>
      </dsp:txBody>
      <dsp:txXfrm>
        <a:off x="7159415" y="6527103"/>
        <a:ext cx="5401388" cy="1304808"/>
      </dsp:txXfrm>
    </dsp:sp>
    <dsp:sp modelId="{119BA2FC-2CAE-4AB1-909A-85D3429D6892}">
      <dsp:nvSpPr>
        <dsp:cNvPr id="0" name=""/>
        <dsp:cNvSpPr/>
      </dsp:nvSpPr>
      <dsp:spPr>
        <a:xfrm>
          <a:off x="0" y="8158113"/>
          <a:ext cx="12560804" cy="13048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83A9-B748-4F53-B82C-2762CC0E35CE}">
      <dsp:nvSpPr>
        <dsp:cNvPr id="0" name=""/>
        <dsp:cNvSpPr/>
      </dsp:nvSpPr>
      <dsp:spPr>
        <a:xfrm>
          <a:off x="394704" y="8451695"/>
          <a:ext cx="717644" cy="7176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23360-FB98-484A-9956-F961478001DE}">
      <dsp:nvSpPr>
        <dsp:cNvPr id="0" name=""/>
        <dsp:cNvSpPr/>
      </dsp:nvSpPr>
      <dsp:spPr>
        <a:xfrm>
          <a:off x="1507053" y="8158113"/>
          <a:ext cx="11053750" cy="130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2" tIns="138092" rIns="138092" bIns="13809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Eşleştirmeli madde testleri</a:t>
          </a:r>
        </a:p>
      </dsp:txBody>
      <dsp:txXfrm>
        <a:off x="1507053" y="8158113"/>
        <a:ext cx="11053750" cy="1304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A6562-7054-4F8A-A0BC-AE75C3055BAA}">
      <dsp:nvSpPr>
        <dsp:cNvPr id="0" name=""/>
        <dsp:cNvSpPr/>
      </dsp:nvSpPr>
      <dsp:spPr>
        <a:xfrm>
          <a:off x="0" y="1589856"/>
          <a:ext cx="13814335" cy="29351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39212-4BD8-46E9-9FCA-4085644B4451}">
      <dsp:nvSpPr>
        <dsp:cNvPr id="0" name=""/>
        <dsp:cNvSpPr/>
      </dsp:nvSpPr>
      <dsp:spPr>
        <a:xfrm>
          <a:off x="887873" y="2250258"/>
          <a:ext cx="1614315" cy="1614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794B4-2AD0-427A-A5B2-01C6FB54BE56}">
      <dsp:nvSpPr>
        <dsp:cNvPr id="0" name=""/>
        <dsp:cNvSpPr/>
      </dsp:nvSpPr>
      <dsp:spPr>
        <a:xfrm>
          <a:off x="2881215" y="1589856"/>
          <a:ext cx="7234145" cy="293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34" tIns="310634" rIns="310634" bIns="310634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Öğretmen yapımı ölçme </a:t>
          </a:r>
          <a:r>
            <a:rPr lang="tr-TR" sz="3600" kern="1200" dirty="0" smtClean="0">
              <a:solidFill>
                <a:srgbClr val="2E3849"/>
              </a:solidFill>
              <a:latin typeface="+mj-lt"/>
            </a:rPr>
            <a:t>araçları</a:t>
          </a:r>
          <a:endParaRPr lang="tr-TR" sz="3600" kern="1200" dirty="0">
            <a:solidFill>
              <a:srgbClr val="2E3849"/>
            </a:solidFill>
            <a:latin typeface="+mj-lt"/>
          </a:endParaRPr>
        </a:p>
      </dsp:txBody>
      <dsp:txXfrm>
        <a:off x="2881215" y="1589856"/>
        <a:ext cx="7234145" cy="2935119"/>
      </dsp:txXfrm>
    </dsp:sp>
    <dsp:sp modelId="{3358B2F0-6F3C-4CF7-B65C-6200DB4F2E04}">
      <dsp:nvSpPr>
        <dsp:cNvPr id="0" name=""/>
        <dsp:cNvSpPr/>
      </dsp:nvSpPr>
      <dsp:spPr>
        <a:xfrm>
          <a:off x="9606514" y="1589856"/>
          <a:ext cx="4207820" cy="293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34" tIns="310634" rIns="310634" bIns="310634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solidFill>
              <a:srgbClr val="2E3849"/>
            </a:solidFill>
            <a:latin typeface="+mj-lt"/>
          </a:endParaRPr>
        </a:p>
      </dsp:txBody>
      <dsp:txXfrm>
        <a:off x="9606514" y="1589856"/>
        <a:ext cx="4207820" cy="2935119"/>
      </dsp:txXfrm>
    </dsp:sp>
    <dsp:sp modelId="{21D99C9C-5D3B-4A5E-93E5-AF103F9D58A9}">
      <dsp:nvSpPr>
        <dsp:cNvPr id="0" name=""/>
        <dsp:cNvSpPr/>
      </dsp:nvSpPr>
      <dsp:spPr>
        <a:xfrm>
          <a:off x="0" y="5258756"/>
          <a:ext cx="13814335" cy="29351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B33B2-41C8-41A5-9F9E-1DD0DD3312A9}">
      <dsp:nvSpPr>
        <dsp:cNvPr id="0" name=""/>
        <dsp:cNvSpPr/>
      </dsp:nvSpPr>
      <dsp:spPr>
        <a:xfrm>
          <a:off x="887873" y="5919158"/>
          <a:ext cx="1614315" cy="16143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2F278-ACC8-4B5F-888A-0C4513C3503B}">
      <dsp:nvSpPr>
        <dsp:cNvPr id="0" name=""/>
        <dsp:cNvSpPr/>
      </dsp:nvSpPr>
      <dsp:spPr>
        <a:xfrm>
          <a:off x="3390063" y="5258756"/>
          <a:ext cx="6216450" cy="293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34" tIns="310634" rIns="310634" bIns="310634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Standart ölçme araçları</a:t>
          </a:r>
        </a:p>
      </dsp:txBody>
      <dsp:txXfrm>
        <a:off x="3390063" y="5258756"/>
        <a:ext cx="6216450" cy="2935119"/>
      </dsp:txXfrm>
    </dsp:sp>
    <dsp:sp modelId="{5889F3E2-E1F7-4A3D-B0D2-0451F20B9B7B}">
      <dsp:nvSpPr>
        <dsp:cNvPr id="0" name=""/>
        <dsp:cNvSpPr/>
      </dsp:nvSpPr>
      <dsp:spPr>
        <a:xfrm>
          <a:off x="9606514" y="5258756"/>
          <a:ext cx="4207820" cy="293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34" tIns="310634" rIns="310634" bIns="310634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solidFill>
              <a:srgbClr val="2E3849"/>
            </a:solidFill>
            <a:latin typeface="+mj-lt"/>
          </a:endParaRPr>
        </a:p>
      </dsp:txBody>
      <dsp:txXfrm>
        <a:off x="9606514" y="5258756"/>
        <a:ext cx="4207820" cy="2935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31FAA-1953-43A3-98E5-3B41A2AE541E}">
      <dsp:nvSpPr>
        <dsp:cNvPr id="0" name=""/>
        <dsp:cNvSpPr/>
      </dsp:nvSpPr>
      <dsp:spPr>
        <a:xfrm>
          <a:off x="0" y="4990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229BD-1060-4889-9790-22D328165F3A}">
      <dsp:nvSpPr>
        <dsp:cNvPr id="0" name=""/>
        <dsp:cNvSpPr/>
      </dsp:nvSpPr>
      <dsp:spPr>
        <a:xfrm>
          <a:off x="280762" y="213821"/>
          <a:ext cx="510477" cy="510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AC65E-EA36-41E3-A7AA-4202CAB866C9}">
      <dsp:nvSpPr>
        <dsp:cNvPr id="0" name=""/>
        <dsp:cNvSpPr/>
      </dsp:nvSpPr>
      <dsp:spPr>
        <a:xfrm>
          <a:off x="1072001" y="4990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Yapılandırılmış performans görevleri</a:t>
          </a:r>
        </a:p>
      </dsp:txBody>
      <dsp:txXfrm>
        <a:off x="1072001" y="4990"/>
        <a:ext cx="16931307" cy="928140"/>
      </dsp:txXfrm>
    </dsp:sp>
    <dsp:sp modelId="{45AE78D6-73EC-4D24-A372-E2D8EFEE2210}">
      <dsp:nvSpPr>
        <dsp:cNvPr id="0" name=""/>
        <dsp:cNvSpPr/>
      </dsp:nvSpPr>
      <dsp:spPr>
        <a:xfrm>
          <a:off x="0" y="1165165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4C293-8037-4240-B2FA-91B3DF1BE24A}">
      <dsp:nvSpPr>
        <dsp:cNvPr id="0" name=""/>
        <dsp:cNvSpPr/>
      </dsp:nvSpPr>
      <dsp:spPr>
        <a:xfrm>
          <a:off x="280762" y="1373996"/>
          <a:ext cx="510477" cy="5104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D4C2-362C-4B99-AAA2-DF6CB8F44DE1}">
      <dsp:nvSpPr>
        <dsp:cNvPr id="0" name=""/>
        <dsp:cNvSpPr/>
      </dsp:nvSpPr>
      <dsp:spPr>
        <a:xfrm>
          <a:off x="1072001" y="1165165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Kendiliğinden oluşan tipik performans görevleri</a:t>
          </a:r>
        </a:p>
      </dsp:txBody>
      <dsp:txXfrm>
        <a:off x="1072001" y="1165165"/>
        <a:ext cx="16931307" cy="928140"/>
      </dsp:txXfrm>
    </dsp:sp>
    <dsp:sp modelId="{1FF6F2C0-9890-46B7-9B1F-84CBC6A1B4D0}">
      <dsp:nvSpPr>
        <dsp:cNvPr id="0" name=""/>
        <dsp:cNvSpPr/>
      </dsp:nvSpPr>
      <dsp:spPr>
        <a:xfrm>
          <a:off x="0" y="2325340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97CBB-C3C8-4EBC-9C87-34A04907DA0D}">
      <dsp:nvSpPr>
        <dsp:cNvPr id="0" name=""/>
        <dsp:cNvSpPr/>
      </dsp:nvSpPr>
      <dsp:spPr>
        <a:xfrm>
          <a:off x="280762" y="2534171"/>
          <a:ext cx="510477" cy="5104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17FDD-0001-45C6-B516-488634D702E7}">
      <dsp:nvSpPr>
        <dsp:cNvPr id="0" name=""/>
        <dsp:cNvSpPr/>
      </dsp:nvSpPr>
      <dsp:spPr>
        <a:xfrm>
          <a:off x="1072001" y="2325340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Öğrenci ya da grup için planlanmış denetimli görevler</a:t>
          </a:r>
        </a:p>
      </dsp:txBody>
      <dsp:txXfrm>
        <a:off x="1072001" y="2325340"/>
        <a:ext cx="16931307" cy="928140"/>
      </dsp:txXfrm>
    </dsp:sp>
    <dsp:sp modelId="{CED278B9-2DEE-4E94-B538-FA497B79E453}">
      <dsp:nvSpPr>
        <dsp:cNvPr id="0" name=""/>
        <dsp:cNvSpPr/>
      </dsp:nvSpPr>
      <dsp:spPr>
        <a:xfrm>
          <a:off x="0" y="3485515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68BC5-E5DE-4017-AEA3-5E2D02CDE30C}">
      <dsp:nvSpPr>
        <dsp:cNvPr id="0" name=""/>
        <dsp:cNvSpPr/>
      </dsp:nvSpPr>
      <dsp:spPr>
        <a:xfrm>
          <a:off x="280762" y="3694347"/>
          <a:ext cx="510477" cy="510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35C8C-03FA-4659-B91B-CE4BFC70B5F7}">
      <dsp:nvSpPr>
        <dsp:cNvPr id="0" name=""/>
        <dsp:cNvSpPr/>
      </dsp:nvSpPr>
      <dsp:spPr>
        <a:xfrm>
          <a:off x="1072001" y="3485515"/>
          <a:ext cx="8101489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Uzun süreli projeler</a:t>
          </a:r>
        </a:p>
      </dsp:txBody>
      <dsp:txXfrm>
        <a:off x="1072001" y="3485515"/>
        <a:ext cx="8101489" cy="928140"/>
      </dsp:txXfrm>
    </dsp:sp>
    <dsp:sp modelId="{AA9202DF-1CFA-4F4C-AA99-5492FB90A991}">
      <dsp:nvSpPr>
        <dsp:cNvPr id="0" name=""/>
        <dsp:cNvSpPr/>
      </dsp:nvSpPr>
      <dsp:spPr>
        <a:xfrm>
          <a:off x="9173490" y="3485515"/>
          <a:ext cx="8829818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solidFill>
              <a:srgbClr val="2E3849"/>
            </a:solidFill>
            <a:latin typeface="+mj-lt"/>
          </a:endParaRPr>
        </a:p>
      </dsp:txBody>
      <dsp:txXfrm>
        <a:off x="9173490" y="3485515"/>
        <a:ext cx="8829818" cy="928140"/>
      </dsp:txXfrm>
    </dsp:sp>
    <dsp:sp modelId="{35130DA9-AA7F-4F0C-BF80-C1E858E406A2}">
      <dsp:nvSpPr>
        <dsp:cNvPr id="0" name=""/>
        <dsp:cNvSpPr/>
      </dsp:nvSpPr>
      <dsp:spPr>
        <a:xfrm>
          <a:off x="0" y="4645690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49B71-A33A-493E-8DEA-E2EB0CDA5FC3}">
      <dsp:nvSpPr>
        <dsp:cNvPr id="0" name=""/>
        <dsp:cNvSpPr/>
      </dsp:nvSpPr>
      <dsp:spPr>
        <a:xfrm>
          <a:off x="280762" y="4854522"/>
          <a:ext cx="510477" cy="5104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D59E9-C147-4C82-864B-0622A094FBF9}">
      <dsp:nvSpPr>
        <dsp:cNvPr id="0" name=""/>
        <dsp:cNvSpPr/>
      </dsp:nvSpPr>
      <dsp:spPr>
        <a:xfrm>
          <a:off x="1072001" y="4645690"/>
          <a:ext cx="8101489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Ürün seçki dosyaları (Portfolyo)</a:t>
          </a:r>
        </a:p>
      </dsp:txBody>
      <dsp:txXfrm>
        <a:off x="1072001" y="4645690"/>
        <a:ext cx="8101489" cy="928140"/>
      </dsp:txXfrm>
    </dsp:sp>
    <dsp:sp modelId="{AF5E7A71-AD59-4694-B5C2-B74CE0BD54C7}">
      <dsp:nvSpPr>
        <dsp:cNvPr id="0" name=""/>
        <dsp:cNvSpPr/>
      </dsp:nvSpPr>
      <dsp:spPr>
        <a:xfrm>
          <a:off x="9173490" y="4645690"/>
          <a:ext cx="8829818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>
            <a:solidFill>
              <a:srgbClr val="2E3849"/>
            </a:solidFill>
            <a:latin typeface="+mj-lt"/>
          </a:endParaRPr>
        </a:p>
      </dsp:txBody>
      <dsp:txXfrm>
        <a:off x="9173490" y="4645690"/>
        <a:ext cx="8829818" cy="928140"/>
      </dsp:txXfrm>
    </dsp:sp>
    <dsp:sp modelId="{52EFA64E-6FE4-4DD4-B493-CD77757C2EC9}">
      <dsp:nvSpPr>
        <dsp:cNvPr id="0" name=""/>
        <dsp:cNvSpPr/>
      </dsp:nvSpPr>
      <dsp:spPr>
        <a:xfrm>
          <a:off x="0" y="5805866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E89D5-2C2A-432B-AF8D-3C25FC55FDB5}">
      <dsp:nvSpPr>
        <dsp:cNvPr id="0" name=""/>
        <dsp:cNvSpPr/>
      </dsp:nvSpPr>
      <dsp:spPr>
        <a:xfrm>
          <a:off x="280762" y="6014697"/>
          <a:ext cx="510477" cy="510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911C0-F81C-4D67-848A-AA3D23165AE6}">
      <dsp:nvSpPr>
        <dsp:cNvPr id="0" name=""/>
        <dsp:cNvSpPr/>
      </dsp:nvSpPr>
      <dsp:spPr>
        <a:xfrm>
          <a:off x="1072001" y="5805866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Sergiler</a:t>
          </a:r>
        </a:p>
      </dsp:txBody>
      <dsp:txXfrm>
        <a:off x="1072001" y="5805866"/>
        <a:ext cx="16931307" cy="928140"/>
      </dsp:txXfrm>
    </dsp:sp>
    <dsp:sp modelId="{3BC1ED5D-9B8F-49BD-939F-A205143557A0}">
      <dsp:nvSpPr>
        <dsp:cNvPr id="0" name=""/>
        <dsp:cNvSpPr/>
      </dsp:nvSpPr>
      <dsp:spPr>
        <a:xfrm>
          <a:off x="0" y="6966041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67C3F-0418-48AF-AC81-932569B0B9FC}">
      <dsp:nvSpPr>
        <dsp:cNvPr id="0" name=""/>
        <dsp:cNvSpPr/>
      </dsp:nvSpPr>
      <dsp:spPr>
        <a:xfrm>
          <a:off x="280762" y="7174872"/>
          <a:ext cx="510477" cy="5104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ED9B2-7CCF-4CD8-9658-47625C8A1CCB}">
      <dsp:nvSpPr>
        <dsp:cNvPr id="0" name=""/>
        <dsp:cNvSpPr/>
      </dsp:nvSpPr>
      <dsp:spPr>
        <a:xfrm>
          <a:off x="1072001" y="6966041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Deneyler</a:t>
          </a:r>
        </a:p>
      </dsp:txBody>
      <dsp:txXfrm>
        <a:off x="1072001" y="6966041"/>
        <a:ext cx="16931307" cy="928140"/>
      </dsp:txXfrm>
    </dsp:sp>
    <dsp:sp modelId="{5A0E53F8-6823-45D6-A72D-8908FDBBD207}">
      <dsp:nvSpPr>
        <dsp:cNvPr id="0" name=""/>
        <dsp:cNvSpPr/>
      </dsp:nvSpPr>
      <dsp:spPr>
        <a:xfrm>
          <a:off x="0" y="8126216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22D28-56D0-476B-9555-71E7A71C7276}">
      <dsp:nvSpPr>
        <dsp:cNvPr id="0" name=""/>
        <dsp:cNvSpPr/>
      </dsp:nvSpPr>
      <dsp:spPr>
        <a:xfrm>
          <a:off x="280762" y="8335048"/>
          <a:ext cx="510477" cy="5104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82E57-E2D6-4C04-9265-2E06ED810D2E}">
      <dsp:nvSpPr>
        <dsp:cNvPr id="0" name=""/>
        <dsp:cNvSpPr/>
      </dsp:nvSpPr>
      <dsp:spPr>
        <a:xfrm>
          <a:off x="1072001" y="8126216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Sözlü sunum ve canlandırmalar</a:t>
          </a:r>
        </a:p>
      </dsp:txBody>
      <dsp:txXfrm>
        <a:off x="1072001" y="8126216"/>
        <a:ext cx="16931307" cy="928140"/>
      </dsp:txXfrm>
    </dsp:sp>
    <dsp:sp modelId="{0256FFD8-BD91-43CF-B2CF-39618164FED1}">
      <dsp:nvSpPr>
        <dsp:cNvPr id="0" name=""/>
        <dsp:cNvSpPr/>
      </dsp:nvSpPr>
      <dsp:spPr>
        <a:xfrm>
          <a:off x="0" y="9291381"/>
          <a:ext cx="18003309" cy="9281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193B5-6ABC-4A07-8DB6-EEF619B13793}">
      <dsp:nvSpPr>
        <dsp:cNvPr id="0" name=""/>
        <dsp:cNvSpPr/>
      </dsp:nvSpPr>
      <dsp:spPr>
        <a:xfrm>
          <a:off x="280762" y="9495223"/>
          <a:ext cx="510477" cy="510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B1AE5-0FDA-4751-A492-EA92BD88EACD}">
      <dsp:nvSpPr>
        <dsp:cNvPr id="0" name=""/>
        <dsp:cNvSpPr/>
      </dsp:nvSpPr>
      <dsp:spPr>
        <a:xfrm>
          <a:off x="1072001" y="9286391"/>
          <a:ext cx="16931307" cy="92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8" tIns="98228" rIns="98228" bIns="98228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Benzetimler ve yapay durumlar</a:t>
          </a:r>
        </a:p>
      </dsp:txBody>
      <dsp:txXfrm>
        <a:off x="1072001" y="9286391"/>
        <a:ext cx="16931307" cy="928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6FFD8-BD91-43CF-B2CF-39618164FED1}">
      <dsp:nvSpPr>
        <dsp:cNvPr id="0" name=""/>
        <dsp:cNvSpPr/>
      </dsp:nvSpPr>
      <dsp:spPr>
        <a:xfrm>
          <a:off x="0" y="1167"/>
          <a:ext cx="12691233" cy="273198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193B5-6ABC-4A07-8DB6-EEF619B13793}">
      <dsp:nvSpPr>
        <dsp:cNvPr id="0" name=""/>
        <dsp:cNvSpPr/>
      </dsp:nvSpPr>
      <dsp:spPr>
        <a:xfrm>
          <a:off x="826424" y="615863"/>
          <a:ext cx="1502590" cy="15025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B1AE5-0FDA-4751-A492-EA92BD88EACD}">
      <dsp:nvSpPr>
        <dsp:cNvPr id="0" name=""/>
        <dsp:cNvSpPr/>
      </dsp:nvSpPr>
      <dsp:spPr>
        <a:xfrm>
          <a:off x="3155440" y="1167"/>
          <a:ext cx="9535792" cy="273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135" tIns="289135" rIns="289135" bIns="289135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Kontrol listeleri</a:t>
          </a:r>
        </a:p>
      </dsp:txBody>
      <dsp:txXfrm>
        <a:off x="3155440" y="1167"/>
        <a:ext cx="9535792" cy="2731983"/>
      </dsp:txXfrm>
    </dsp:sp>
    <dsp:sp modelId="{F88099D3-21D0-4DF8-AA23-5CB898DBB199}">
      <dsp:nvSpPr>
        <dsp:cNvPr id="0" name=""/>
        <dsp:cNvSpPr/>
      </dsp:nvSpPr>
      <dsp:spPr>
        <a:xfrm>
          <a:off x="0" y="3416146"/>
          <a:ext cx="12691233" cy="273198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2BD2B-94F9-45D9-973F-2D037DD112B3}">
      <dsp:nvSpPr>
        <dsp:cNvPr id="0" name=""/>
        <dsp:cNvSpPr/>
      </dsp:nvSpPr>
      <dsp:spPr>
        <a:xfrm>
          <a:off x="826424" y="4030843"/>
          <a:ext cx="1502590" cy="15025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B806E-CF26-4596-A2FC-A1F2C502D8BC}">
      <dsp:nvSpPr>
        <dsp:cNvPr id="0" name=""/>
        <dsp:cNvSpPr/>
      </dsp:nvSpPr>
      <dsp:spPr>
        <a:xfrm>
          <a:off x="3155440" y="3416146"/>
          <a:ext cx="9535792" cy="273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135" tIns="289135" rIns="289135" bIns="289135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Dereceleme Ölçekleri</a:t>
          </a:r>
        </a:p>
      </dsp:txBody>
      <dsp:txXfrm>
        <a:off x="3155440" y="3416146"/>
        <a:ext cx="9535792" cy="2731983"/>
      </dsp:txXfrm>
    </dsp:sp>
    <dsp:sp modelId="{B530CEEB-FC7B-4A78-90C4-04A2DB64A00F}">
      <dsp:nvSpPr>
        <dsp:cNvPr id="0" name=""/>
        <dsp:cNvSpPr/>
      </dsp:nvSpPr>
      <dsp:spPr>
        <a:xfrm>
          <a:off x="0" y="6831126"/>
          <a:ext cx="12691233" cy="273198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9C7D4-C145-4D50-98F5-048B3E16FB3D}">
      <dsp:nvSpPr>
        <dsp:cNvPr id="0" name=""/>
        <dsp:cNvSpPr/>
      </dsp:nvSpPr>
      <dsp:spPr>
        <a:xfrm>
          <a:off x="826424" y="7445822"/>
          <a:ext cx="1502590" cy="15025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29B52-2B39-4A7B-A925-A9B4A2BD067C}">
      <dsp:nvSpPr>
        <dsp:cNvPr id="0" name=""/>
        <dsp:cNvSpPr/>
      </dsp:nvSpPr>
      <dsp:spPr>
        <a:xfrm>
          <a:off x="3155440" y="6831126"/>
          <a:ext cx="9535792" cy="273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135" tIns="289135" rIns="289135" bIns="289135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Dereceli Puanlama Anahtarı</a:t>
          </a:r>
        </a:p>
      </dsp:txBody>
      <dsp:txXfrm>
        <a:off x="3155440" y="6831126"/>
        <a:ext cx="9535792" cy="2731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1867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8793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634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41585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5519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35235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833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0467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4859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2504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4194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BİLİŞSEL ALAN DAVRANIŞLARININ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ÖLÇÜLMESİNDE </a:t>
            </a:r>
          </a:p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KULLANILABİLECEK </a:t>
            </a: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GELENEKSEL TESTLER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817482"/>
              </p:ext>
            </p:extLst>
          </p:nvPr>
        </p:nvGraphicFramePr>
        <p:xfrm>
          <a:off x="5983228" y="3005504"/>
          <a:ext cx="12560804" cy="946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DERECELEME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ÖLÇEKLERİ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2DC015D6-4DE3-734A-B83D-27FBAAB68A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0" t="6093" r="4380" b="62696"/>
          <a:stretch/>
        </p:blipFill>
        <p:spPr>
          <a:xfrm>
            <a:off x="3411116" y="3077412"/>
            <a:ext cx="17526080" cy="7749084"/>
          </a:xfrm>
          <a:prstGeom prst="rect">
            <a:avLst/>
          </a:prstGeom>
          <a:solidFill>
            <a:schemeClr val="bg1"/>
          </a:solidFill>
          <a:effectLst>
            <a:outerShdw blurRad="152400" dir="27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03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DERECELİ PUANLAMA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ANAHTARI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6E27E9F6-BF1E-FE49-A640-2A27542C7F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1" b="16940"/>
          <a:stretch/>
        </p:blipFill>
        <p:spPr>
          <a:xfrm>
            <a:off x="6903296" y="2803713"/>
            <a:ext cx="11053408" cy="10198936"/>
          </a:xfrm>
          <a:prstGeom prst="rect">
            <a:avLst/>
          </a:prstGeom>
          <a:solidFill>
            <a:schemeClr val="bg1"/>
          </a:solidFill>
          <a:effectLst>
            <a:outerShdw blurRad="152400" dir="2700000" algn="tl" rotWithShape="0">
              <a:prstClr val="black">
                <a:alpha val="10000"/>
              </a:prstClr>
            </a:outerShdw>
          </a:effectLst>
        </p:spPr>
      </p:pic>
      <p:sp>
        <p:nvSpPr>
          <p:cNvPr id="2" name="Dikdörtgen 1"/>
          <p:cNvSpPr/>
          <p:nvPr/>
        </p:nvSpPr>
        <p:spPr>
          <a:xfrm rot="16200000">
            <a:off x="5330255" y="6740746"/>
            <a:ext cx="1851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bg1"/>
                </a:solidFill>
                <a:latin typeface="+mj-lt"/>
              </a:rPr>
              <a:t>Analitik</a:t>
            </a: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38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DERECELİ PUANLAMA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ANAHTARI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 rot="16200000">
            <a:off x="5600661" y="7254917"/>
            <a:ext cx="4237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err="1">
                <a:solidFill>
                  <a:schemeClr val="bg1"/>
                </a:solidFill>
                <a:latin typeface="+mj-lt"/>
              </a:rPr>
              <a:t>Holistik</a:t>
            </a:r>
            <a:r>
              <a:rPr lang="tr-TR" sz="3600" b="1" dirty="0">
                <a:solidFill>
                  <a:schemeClr val="bg1"/>
                </a:solidFill>
                <a:latin typeface="+mj-lt"/>
              </a:rPr>
              <a:t> (bütüncül)</a:t>
            </a:r>
          </a:p>
        </p:txBody>
      </p:sp>
      <p:pic>
        <p:nvPicPr>
          <p:cNvPr id="10" name="Picture 18">
            <a:extLst>
              <a:ext uri="{FF2B5EF4-FFF2-40B4-BE49-F238E27FC236}">
                <a16:creationId xmlns:a16="http://schemas.microsoft.com/office/drawing/2014/main" id="{09AE7CFC-20B6-8048-8B98-B43283932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8" t="6377" r="6603" b="15570"/>
          <a:stretch/>
        </p:blipFill>
        <p:spPr>
          <a:xfrm>
            <a:off x="8365650" y="2823258"/>
            <a:ext cx="7947246" cy="102597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r="2700000" algn="ctr" rotWithShape="0">
              <a:srgbClr val="000000">
                <a:alpha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DUYUŞSAL NİTELİKLERİN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ÖLÇÜLMESİNDE </a:t>
            </a:r>
          </a:p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KULLANILABİLECEK </a:t>
            </a: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GELENEKSEL TESTLER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graphicFrame>
        <p:nvGraphicFramePr>
          <p:cNvPr id="8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716494"/>
              </p:ext>
            </p:extLst>
          </p:nvPr>
        </p:nvGraphicFramePr>
        <p:xfrm>
          <a:off x="5332180" y="2895677"/>
          <a:ext cx="13814335" cy="9783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20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ÖĞRETMEN YAPIMI ÖLÇME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ARAÇLARI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9B5C612A-4CF2-B340-B7DF-9B29FD47D0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0" b="28937"/>
          <a:stretch/>
        </p:blipFill>
        <p:spPr>
          <a:xfrm>
            <a:off x="5948508" y="2782535"/>
            <a:ext cx="12008196" cy="10241291"/>
          </a:xfrm>
          <a:prstGeom prst="rect">
            <a:avLst/>
          </a:prstGeom>
          <a:solidFill>
            <a:schemeClr val="bg1"/>
          </a:solidFill>
          <a:effectLst>
            <a:outerShdw blurRad="152400" dir="2700000" algn="tl" rotWithShape="0">
              <a:prstClr val="black">
                <a:alpha val="10000"/>
              </a:prstClr>
            </a:outerShdw>
          </a:effectLst>
        </p:spPr>
      </p:pic>
      <p:sp>
        <p:nvSpPr>
          <p:cNvPr id="2" name="Dikdörtgen 1"/>
          <p:cNvSpPr/>
          <p:nvPr/>
        </p:nvSpPr>
        <p:spPr>
          <a:xfrm rot="16200000">
            <a:off x="3825647" y="7382409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bg1"/>
                </a:solidFill>
                <a:latin typeface="+mj-lt"/>
              </a:rPr>
              <a:t>Gözlem Formu</a:t>
            </a:r>
            <a:endParaRPr lang="tr-T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63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STANDART ÖLÇME ARAÇLARI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077222-7CFE-844C-A5CB-39EB3F4605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2" b="22660"/>
          <a:stretch/>
        </p:blipFill>
        <p:spPr>
          <a:xfrm>
            <a:off x="6462684" y="2823258"/>
            <a:ext cx="11203523" cy="10240336"/>
          </a:xfrm>
          <a:prstGeom prst="rect">
            <a:avLst/>
          </a:prstGeom>
          <a:solidFill>
            <a:schemeClr val="bg1"/>
          </a:solidFill>
          <a:effectLst>
            <a:outerShdw blurRad="152400" dir="2700000" algn="tl" rotWithShape="0">
              <a:prstClr val="black">
                <a:alpha val="10000"/>
              </a:prstClr>
            </a:outerShdw>
          </a:effectLst>
        </p:spPr>
      </p:pic>
      <p:sp>
        <p:nvSpPr>
          <p:cNvPr id="2" name="Dikdörtgen 1"/>
          <p:cNvSpPr/>
          <p:nvPr/>
        </p:nvSpPr>
        <p:spPr>
          <a:xfrm rot="16200000">
            <a:off x="4020575" y="7254917"/>
            <a:ext cx="3672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bg1"/>
                </a:solidFill>
                <a:latin typeface="+mj-lt"/>
              </a:rPr>
              <a:t>Tutum Ölçekleri</a:t>
            </a:r>
            <a:endParaRPr lang="tr-T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67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STANDART ÖLÇME ARAÇLARI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077222-7CFE-844C-A5CB-39EB3F4605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2" b="22660"/>
          <a:stretch/>
        </p:blipFill>
        <p:spPr>
          <a:xfrm>
            <a:off x="6462684" y="2823258"/>
            <a:ext cx="11203523" cy="10240336"/>
          </a:xfrm>
          <a:prstGeom prst="rect">
            <a:avLst/>
          </a:prstGeom>
          <a:solidFill>
            <a:schemeClr val="bg1"/>
          </a:solidFill>
          <a:effectLst>
            <a:outerShdw blurRad="152400" dir="2700000" algn="tl" rotWithShape="0">
              <a:prstClr val="black">
                <a:alpha val="10000"/>
              </a:prstClr>
            </a:outerShdw>
          </a:effectLst>
        </p:spPr>
      </p:pic>
      <p:sp>
        <p:nvSpPr>
          <p:cNvPr id="2" name="Dikdörtgen 1"/>
          <p:cNvSpPr/>
          <p:nvPr/>
        </p:nvSpPr>
        <p:spPr>
          <a:xfrm rot="16200000">
            <a:off x="4020575" y="7254917"/>
            <a:ext cx="3672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bg1"/>
                </a:solidFill>
                <a:latin typeface="+mj-lt"/>
              </a:rPr>
              <a:t>Tutum Ölçekleri</a:t>
            </a:r>
            <a:endParaRPr lang="tr-T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07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PERFORMANS DEĞERLENDİRME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SÜREÇLERİ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graphicFrame>
        <p:nvGraphicFramePr>
          <p:cNvPr id="11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112643"/>
              </p:ext>
            </p:extLst>
          </p:nvPr>
        </p:nvGraphicFramePr>
        <p:xfrm>
          <a:off x="3211691" y="2793420"/>
          <a:ext cx="18003309" cy="1021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4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PUANLAMA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YÖNTEMLERİ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graphicFrame>
        <p:nvGraphicFramePr>
          <p:cNvPr id="9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875210"/>
              </p:ext>
            </p:extLst>
          </p:nvPr>
        </p:nvGraphicFramePr>
        <p:xfrm>
          <a:off x="5844564" y="3034417"/>
          <a:ext cx="12691233" cy="956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88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ÖRNEK BİR PERFORMANS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GÖREVİ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85F6B5AB-C67C-3447-BCB0-62AEC45BE9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" t="3029" r="3260" b="14642"/>
          <a:stretch/>
        </p:blipFill>
        <p:spPr>
          <a:xfrm>
            <a:off x="7655216" y="2823258"/>
            <a:ext cx="9114880" cy="10226983"/>
          </a:xfrm>
          <a:prstGeom prst="rect">
            <a:avLst/>
          </a:prstGeom>
          <a:solidFill>
            <a:schemeClr val="bg1"/>
          </a:solidFill>
          <a:effectLst>
            <a:outerShdw blurRad="152400" dir="27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51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KONTROL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LİSTELERİ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Testler &amp; Ölçme Araçları &amp; Süreçler</a:t>
            </a:r>
            <a:endParaRPr lang="tr-TR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7347126-AB81-F041-BDCF-E712216C3A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8" t="8100" r="9534" b="22889"/>
          <a:stretch/>
        </p:blipFill>
        <p:spPr>
          <a:xfrm>
            <a:off x="7818524" y="2814355"/>
            <a:ext cx="8658963" cy="10341999"/>
          </a:xfrm>
          <a:prstGeom prst="rect">
            <a:avLst/>
          </a:prstGeom>
          <a:solidFill>
            <a:schemeClr val="bg1"/>
          </a:solidFill>
          <a:effectLst>
            <a:outerShdw blurRad="152400" dir="2700000" algn="ctr" rotWithShape="0">
              <a:srgbClr val="000000">
                <a:alpha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47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252</Words>
  <Application>Microsoft Office PowerPoint</Application>
  <PresentationFormat>Özel</PresentationFormat>
  <Paragraphs>63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38</cp:revision>
  <dcterms:created xsi:type="dcterms:W3CDTF">2022-11-04T08:14:34Z</dcterms:created>
  <dcterms:modified xsi:type="dcterms:W3CDTF">2023-12-20T10:29:53Z</dcterms:modified>
</cp:coreProperties>
</file>