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sv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sv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Hata=Gözlenen Ölçüm-Gerçek Ölçüm</a:t>
          </a: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1"/>
      <dgm:spPr/>
    </dgm:pt>
    <dgm:pt modelId="{597C5F2B-75F7-43D9-B7A8-0DF41124B6D4}" type="pres">
      <dgm:prSet presAssocID="{A3AB94D4-507B-4A01-B254-AF38C89664C7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CA872FA8-A035-4DF0-886A-E3D27F193C9E}" type="presOf" srcId="{A3AB94D4-507B-4A01-B254-AF38C89664C7}" destId="{1E6801A3-0A82-4746-954E-C8E0CA0F8B22}" srcOrd="0" destOrd="0" presId="urn:microsoft.com/office/officeart/2018/2/layout/IconVerticalSolidList"/>
    <dgm:cxn modelId="{DB329A51-583E-4692-B288-36BCDD2E41D9}" type="presParOf" srcId="{FDF85EB6-12EC-4C34-B2AA-B0D63E806508}" destId="{5AA078CD-4079-49DA-B83E-C4CE724BFAD2}" srcOrd="0" destOrd="0" presId="urn:microsoft.com/office/officeart/2018/2/layout/IconVerticalSolidList"/>
    <dgm:cxn modelId="{1A8071C7-FA7B-4598-BD13-611432B244F3}" type="presParOf" srcId="{5AA078CD-4079-49DA-B83E-C4CE724BFAD2}" destId="{68362773-FD08-4410-8A02-FE86F96FC65B}" srcOrd="0" destOrd="0" presId="urn:microsoft.com/office/officeart/2018/2/layout/IconVerticalSolidList"/>
    <dgm:cxn modelId="{4044B382-5965-4B2F-BB04-B26C05372D71}" type="presParOf" srcId="{5AA078CD-4079-49DA-B83E-C4CE724BFAD2}" destId="{597C5F2B-75F7-43D9-B7A8-0DF41124B6D4}" srcOrd="1" destOrd="0" presId="urn:microsoft.com/office/officeart/2018/2/layout/IconVerticalSolidList"/>
    <dgm:cxn modelId="{D4B39BA4-0043-48F2-AC81-D861F3AC454D}" type="presParOf" srcId="{5AA078CD-4079-49DA-B83E-C4CE724BFAD2}" destId="{97709419-C084-4931-8BD6-DD9D726DDCF0}" srcOrd="2" destOrd="0" presId="urn:microsoft.com/office/officeart/2018/2/layout/IconVerticalSolidList"/>
    <dgm:cxn modelId="{7FCFB229-FD06-4A48-9D07-71F49AE1536F}" type="presParOf" srcId="{5AA078CD-4079-49DA-B83E-C4CE724BFAD2}" destId="{1E6801A3-0A82-4746-954E-C8E0CA0F8B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b="0" dirty="0">
              <a:solidFill>
                <a:srgbClr val="2E3849"/>
              </a:solidFill>
              <a:latin typeface="+mj-lt"/>
            </a:rPr>
            <a:t>Eğitimde Hata=Gözlenen Puan-Gerçek Puan</a:t>
          </a: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1"/>
      <dgm:spPr/>
    </dgm:pt>
    <dgm:pt modelId="{597C5F2B-75F7-43D9-B7A8-0DF41124B6D4}" type="pres">
      <dgm:prSet presAssocID="{A3AB94D4-507B-4A01-B254-AF38C89664C7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1" custScaleX="10778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CA872FA8-A035-4DF0-886A-E3D27F193C9E}" type="presOf" srcId="{A3AB94D4-507B-4A01-B254-AF38C89664C7}" destId="{1E6801A3-0A82-4746-954E-C8E0CA0F8B22}" srcOrd="0" destOrd="0" presId="urn:microsoft.com/office/officeart/2018/2/layout/IconVerticalSolidList"/>
    <dgm:cxn modelId="{DB329A51-583E-4692-B288-36BCDD2E41D9}" type="presParOf" srcId="{FDF85EB6-12EC-4C34-B2AA-B0D63E806508}" destId="{5AA078CD-4079-49DA-B83E-C4CE724BFAD2}" srcOrd="0" destOrd="0" presId="urn:microsoft.com/office/officeart/2018/2/layout/IconVerticalSolidList"/>
    <dgm:cxn modelId="{1A8071C7-FA7B-4598-BD13-611432B244F3}" type="presParOf" srcId="{5AA078CD-4079-49DA-B83E-C4CE724BFAD2}" destId="{68362773-FD08-4410-8A02-FE86F96FC65B}" srcOrd="0" destOrd="0" presId="urn:microsoft.com/office/officeart/2018/2/layout/IconVerticalSolidList"/>
    <dgm:cxn modelId="{4044B382-5965-4B2F-BB04-B26C05372D71}" type="presParOf" srcId="{5AA078CD-4079-49DA-B83E-C4CE724BFAD2}" destId="{597C5F2B-75F7-43D9-B7A8-0DF41124B6D4}" srcOrd="1" destOrd="0" presId="urn:microsoft.com/office/officeart/2018/2/layout/IconVerticalSolidList"/>
    <dgm:cxn modelId="{D4B39BA4-0043-48F2-AC81-D861F3AC454D}" type="presParOf" srcId="{5AA078CD-4079-49DA-B83E-C4CE724BFAD2}" destId="{97709419-C084-4931-8BD6-DD9D726DDCF0}" srcOrd="2" destOrd="0" presId="urn:microsoft.com/office/officeart/2018/2/layout/IconVerticalSolidList"/>
    <dgm:cxn modelId="{7FCFB229-FD06-4A48-9D07-71F49AE1536F}" type="presParOf" srcId="{5AA078CD-4079-49DA-B83E-C4CE724BFAD2}" destId="{1E6801A3-0A82-4746-954E-C8E0CA0F8B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56812A4-54F8-4037-ACA7-BF5D20AA4DB5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Ölçmeyi yapan birey</a:t>
          </a:r>
        </a:p>
      </dgm:t>
    </dgm:pt>
    <dgm:pt modelId="{E7074F6F-E1D3-4DB1-B169-F84E0F1E0E62}" type="parTrans" cxnId="{F19C7F0A-49F2-46C9-AADF-C65D8EC6C07E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9DEA84-D937-4975-ADD4-826959BE597A}" type="sibTrans" cxnId="{F19C7F0A-49F2-46C9-AADF-C65D8EC6C07E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5812745-27C9-4DB5-865B-EF12098470AE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Ölçmenin yapıldığı birey</a:t>
          </a:r>
        </a:p>
      </dgm:t>
    </dgm:pt>
    <dgm:pt modelId="{6CCD4323-7AA5-4BAF-A7E9-A3834E06556F}" type="parTrans" cxnId="{0484C6D4-A182-436E-A36C-86467D7228F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6F43D948-245F-4404-AA39-8291C84AAC96}" type="sibTrans" cxnId="{0484C6D4-A182-436E-A36C-86467D7228F5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F83E9D3A-6EBA-4A83-BB48-B4B0F9A5E648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Ölçmenin yapıldığı ortam</a:t>
          </a:r>
        </a:p>
      </dgm:t>
    </dgm:pt>
    <dgm:pt modelId="{F727A34C-60A6-42E4-B424-80D44EAB30CB}" type="parTrans" cxnId="{EAF7FFC0-3D33-434D-BFA9-FA3CB2A76533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A77BB3F4-2484-42F4-9D93-106DE2888BFC}" type="sibTrans" cxnId="{EAF7FFC0-3D33-434D-BFA9-FA3CB2A76533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5A5B17CE-5080-4746-AF00-AB7108FEA1B4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Ölçme aracı</a:t>
          </a:r>
        </a:p>
      </dgm:t>
    </dgm:pt>
    <dgm:pt modelId="{CB4BD3F3-8704-46B5-8659-D11FC93361D2}" type="parTrans" cxnId="{9B36CB7A-F7E7-427C-AD10-D80C7E850FCB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99ACAE1F-E0E2-4EB5-B2B7-E320C8E1AE63}" type="sibTrans" cxnId="{9B36CB7A-F7E7-427C-AD10-D80C7E850FCB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0FC4A6AC-D241-43B6-B043-DBFB6331EF7C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Ölçme yöntemi</a:t>
          </a:r>
        </a:p>
      </dgm:t>
    </dgm:pt>
    <dgm:pt modelId="{F12461BB-CDB1-4938-8B55-F4364FBF7A02}" type="parTrans" cxnId="{502F2E08-109A-440B-BDF8-95FDE142F3E6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037AB6F2-FF14-4086-B6DF-883CA11A166F}" type="sibTrans" cxnId="{502F2E08-109A-440B-BDF8-95FDE142F3E6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6CCE6A1F-F609-40C5-BAF4-C45CCE78D73D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latin typeface="+mj-lt"/>
            </a:rPr>
            <a:t>Ölçülen değişken</a:t>
          </a:r>
        </a:p>
      </dgm:t>
    </dgm:pt>
    <dgm:pt modelId="{25DF1D7D-1801-463E-B4A3-F87AE34CFA8C}" type="parTrans" cxnId="{E4C7DC39-0D02-408F-B1FA-819033E119BB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EC12C1C8-C4CE-4A56-82EB-F19E865998FB}" type="sibTrans" cxnId="{E4C7DC39-0D02-408F-B1FA-819033E119BB}">
      <dgm:prSet/>
      <dgm:spPr/>
      <dgm:t>
        <a:bodyPr/>
        <a:lstStyle/>
        <a:p>
          <a:endParaRPr lang="tr-TR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BC9DF97-0D4C-400A-A7A3-6EC3C85FAE35}" type="pres">
      <dgm:prSet presAssocID="{A56812A4-54F8-4037-ACA7-BF5D20AA4DB5}" presName="compNode" presStyleCnt="0"/>
      <dgm:spPr/>
    </dgm:pt>
    <dgm:pt modelId="{C730154D-0A48-4B9F-9731-450A7B4089CE}" type="pres">
      <dgm:prSet presAssocID="{A56812A4-54F8-4037-ACA7-BF5D20AA4DB5}" presName="bgRect" presStyleLbl="bgShp" presStyleIdx="0" presStyleCnt="6"/>
      <dgm:spPr/>
    </dgm:pt>
    <dgm:pt modelId="{C3B70D2B-34FB-4C87-AB94-F16EDF6FD6E7}" type="pres">
      <dgm:prSet presAssocID="{A56812A4-54F8-4037-ACA7-BF5D20AA4DB5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B7CCB21F-26F1-44BC-9D9A-8F223A916458}" type="pres">
      <dgm:prSet presAssocID="{A56812A4-54F8-4037-ACA7-BF5D20AA4DB5}" presName="spaceRect" presStyleCnt="0"/>
      <dgm:spPr/>
    </dgm:pt>
    <dgm:pt modelId="{6F59008A-C5B3-4C1B-8D75-75F4A1920A2D}" type="pres">
      <dgm:prSet presAssocID="{A56812A4-54F8-4037-ACA7-BF5D20AA4DB5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0E93EAF5-B400-47DB-A1C5-6EA314578CB7}" type="pres">
      <dgm:prSet presAssocID="{FD9DEA84-D937-4975-ADD4-826959BE597A}" presName="sibTrans" presStyleCnt="0"/>
      <dgm:spPr/>
    </dgm:pt>
    <dgm:pt modelId="{DE997A9C-72EE-4EE9-B57E-B8745E15D270}" type="pres">
      <dgm:prSet presAssocID="{F5812745-27C9-4DB5-865B-EF12098470AE}" presName="compNode" presStyleCnt="0"/>
      <dgm:spPr/>
    </dgm:pt>
    <dgm:pt modelId="{3CB7C6BE-3874-4134-A61C-FB9E1E425216}" type="pres">
      <dgm:prSet presAssocID="{F5812745-27C9-4DB5-865B-EF12098470AE}" presName="bgRect" presStyleLbl="bgShp" presStyleIdx="1" presStyleCnt="6"/>
      <dgm:spPr/>
    </dgm:pt>
    <dgm:pt modelId="{47AA15CC-A076-4B05-955F-8913606018BB}" type="pres">
      <dgm:prSet presAssocID="{F5812745-27C9-4DB5-865B-EF12098470AE}" presName="iconRect" presStyleLbl="node1" presStyleIdx="1" presStyleCnt="6"/>
      <dgm:spPr/>
    </dgm:pt>
    <dgm:pt modelId="{8FC51B1C-50FF-435E-86A7-74541E38585C}" type="pres">
      <dgm:prSet presAssocID="{F5812745-27C9-4DB5-865B-EF12098470AE}" presName="spaceRect" presStyleCnt="0"/>
      <dgm:spPr/>
    </dgm:pt>
    <dgm:pt modelId="{D51F5394-43F3-402D-AEBE-A71D6B6F788C}" type="pres">
      <dgm:prSet presAssocID="{F5812745-27C9-4DB5-865B-EF12098470AE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C083737A-8A4B-4741-AE87-E992A88B19D9}" type="pres">
      <dgm:prSet presAssocID="{6F43D948-245F-4404-AA39-8291C84AAC96}" presName="sibTrans" presStyleCnt="0"/>
      <dgm:spPr/>
    </dgm:pt>
    <dgm:pt modelId="{DCF70AD3-85F3-4441-93EE-6C2F12BDD6B9}" type="pres">
      <dgm:prSet presAssocID="{F83E9D3A-6EBA-4A83-BB48-B4B0F9A5E648}" presName="compNode" presStyleCnt="0"/>
      <dgm:spPr/>
    </dgm:pt>
    <dgm:pt modelId="{78588CEF-66E9-4DB3-8E5E-9F7E29C3B5A5}" type="pres">
      <dgm:prSet presAssocID="{F83E9D3A-6EBA-4A83-BB48-B4B0F9A5E648}" presName="bgRect" presStyleLbl="bgShp" presStyleIdx="2" presStyleCnt="6"/>
      <dgm:spPr/>
    </dgm:pt>
    <dgm:pt modelId="{7970D47C-B111-48DC-80AC-175D47347A6D}" type="pres">
      <dgm:prSet presAssocID="{F83E9D3A-6EBA-4A83-BB48-B4B0F9A5E648}" presName="iconRect" presStyleLbl="node1" presStyleIdx="2" presStyleCnt="6"/>
      <dgm:spPr/>
    </dgm:pt>
    <dgm:pt modelId="{643D9377-3EDF-4661-B938-0B29C16D28D2}" type="pres">
      <dgm:prSet presAssocID="{F83E9D3A-6EBA-4A83-BB48-B4B0F9A5E648}" presName="spaceRect" presStyleCnt="0"/>
      <dgm:spPr/>
    </dgm:pt>
    <dgm:pt modelId="{87A58EF2-3F5D-44F6-A21F-EC07E6E1583E}" type="pres">
      <dgm:prSet presAssocID="{F83E9D3A-6EBA-4A83-BB48-B4B0F9A5E648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622A9D6C-BDD6-4FB4-9497-937EBE9E85B3}" type="pres">
      <dgm:prSet presAssocID="{A77BB3F4-2484-42F4-9D93-106DE2888BFC}" presName="sibTrans" presStyleCnt="0"/>
      <dgm:spPr/>
    </dgm:pt>
    <dgm:pt modelId="{2E3D3636-384B-4B5D-A30D-C5C4C50430AA}" type="pres">
      <dgm:prSet presAssocID="{5A5B17CE-5080-4746-AF00-AB7108FEA1B4}" presName="compNode" presStyleCnt="0"/>
      <dgm:spPr/>
    </dgm:pt>
    <dgm:pt modelId="{93E441E3-ADA8-4FCE-B1E5-CA62883C570B}" type="pres">
      <dgm:prSet presAssocID="{5A5B17CE-5080-4746-AF00-AB7108FEA1B4}" presName="bgRect" presStyleLbl="bgShp" presStyleIdx="3" presStyleCnt="6"/>
      <dgm:spPr/>
    </dgm:pt>
    <dgm:pt modelId="{0267B676-510D-43BD-B54B-D66A7AC54906}" type="pres">
      <dgm:prSet presAssocID="{5A5B17CE-5080-4746-AF00-AB7108FEA1B4}" presName="iconRect" presStyleLbl="node1" presStyleIdx="3" presStyleCnt="6"/>
      <dgm:spPr/>
    </dgm:pt>
    <dgm:pt modelId="{1D43514A-B336-4059-8429-C772C7BAB601}" type="pres">
      <dgm:prSet presAssocID="{5A5B17CE-5080-4746-AF00-AB7108FEA1B4}" presName="spaceRect" presStyleCnt="0"/>
      <dgm:spPr/>
    </dgm:pt>
    <dgm:pt modelId="{9119FA49-4FE1-41E0-B3DB-BCA87F8A73B2}" type="pres">
      <dgm:prSet presAssocID="{5A5B17CE-5080-4746-AF00-AB7108FEA1B4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985612E-4415-4549-8768-DBF88A13E09A}" type="pres">
      <dgm:prSet presAssocID="{99ACAE1F-E0E2-4EB5-B2B7-E320C8E1AE63}" presName="sibTrans" presStyleCnt="0"/>
      <dgm:spPr/>
    </dgm:pt>
    <dgm:pt modelId="{39D83FBF-0B0B-4622-A1D3-5C6B08A4FFC6}" type="pres">
      <dgm:prSet presAssocID="{0FC4A6AC-D241-43B6-B043-DBFB6331EF7C}" presName="compNode" presStyleCnt="0"/>
      <dgm:spPr/>
    </dgm:pt>
    <dgm:pt modelId="{AFF056C5-E798-4289-B1A3-774AA9CBF043}" type="pres">
      <dgm:prSet presAssocID="{0FC4A6AC-D241-43B6-B043-DBFB6331EF7C}" presName="bgRect" presStyleLbl="bgShp" presStyleIdx="4" presStyleCnt="6"/>
      <dgm:spPr/>
    </dgm:pt>
    <dgm:pt modelId="{7CD8CDC0-5D05-4B98-A4A2-D058B825E53C}" type="pres">
      <dgm:prSet presAssocID="{0FC4A6AC-D241-43B6-B043-DBFB6331EF7C}" presName="iconRect" presStyleLbl="node1" presStyleIdx="4" presStyleCnt="6"/>
      <dgm:spPr/>
    </dgm:pt>
    <dgm:pt modelId="{9F29E3EB-78DA-4B8B-B122-82DD3587F789}" type="pres">
      <dgm:prSet presAssocID="{0FC4A6AC-D241-43B6-B043-DBFB6331EF7C}" presName="spaceRect" presStyleCnt="0"/>
      <dgm:spPr/>
    </dgm:pt>
    <dgm:pt modelId="{76C60933-DB41-488E-8835-3878A4B721DA}" type="pres">
      <dgm:prSet presAssocID="{0FC4A6AC-D241-43B6-B043-DBFB6331EF7C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7D92A9A-F8CE-44BB-AE27-0A396FE6C536}" type="pres">
      <dgm:prSet presAssocID="{037AB6F2-FF14-4086-B6DF-883CA11A166F}" presName="sibTrans" presStyleCnt="0"/>
      <dgm:spPr/>
    </dgm:pt>
    <dgm:pt modelId="{ED875347-9908-4374-972F-2783EC1D9D63}" type="pres">
      <dgm:prSet presAssocID="{6CCE6A1F-F609-40C5-BAF4-C45CCE78D73D}" presName="compNode" presStyleCnt="0"/>
      <dgm:spPr/>
    </dgm:pt>
    <dgm:pt modelId="{06326AD1-5E7A-4C51-8867-E3423433B8A2}" type="pres">
      <dgm:prSet presAssocID="{6CCE6A1F-F609-40C5-BAF4-C45CCE78D73D}" presName="bgRect" presStyleLbl="bgShp" presStyleIdx="5" presStyleCnt="6"/>
      <dgm:spPr/>
    </dgm:pt>
    <dgm:pt modelId="{929D9B51-7F2F-43D8-8B6E-BEF2CDAA3024}" type="pres">
      <dgm:prSet presAssocID="{6CCE6A1F-F609-40C5-BAF4-C45CCE78D73D}" presName="iconRect" presStyleLbl="node1" presStyleIdx="5" presStyleCnt="6"/>
      <dgm:spPr/>
    </dgm:pt>
    <dgm:pt modelId="{68ECD20A-A133-43E1-846D-7A03D9CEADD3}" type="pres">
      <dgm:prSet presAssocID="{6CCE6A1F-F609-40C5-BAF4-C45CCE78D73D}" presName="spaceRect" presStyleCnt="0"/>
      <dgm:spPr/>
    </dgm:pt>
    <dgm:pt modelId="{37C726C0-A8FB-4ACB-AD67-7DB4A4E67CD6}" type="pres">
      <dgm:prSet presAssocID="{6CCE6A1F-F609-40C5-BAF4-C45CCE78D73D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A9E83C75-CDA2-4C51-8211-E6B170DE5959}" type="presOf" srcId="{F83E9D3A-6EBA-4A83-BB48-B4B0F9A5E648}" destId="{87A58EF2-3F5D-44F6-A21F-EC07E6E1583E}" srcOrd="0" destOrd="0" presId="urn:microsoft.com/office/officeart/2018/2/layout/IconVerticalSolidList"/>
    <dgm:cxn modelId="{2A77D283-B9B1-4F04-B7ED-F6D56130CE76}" type="presOf" srcId="{0FC4A6AC-D241-43B6-B043-DBFB6331EF7C}" destId="{76C60933-DB41-488E-8835-3878A4B721DA}" srcOrd="0" destOrd="0" presId="urn:microsoft.com/office/officeart/2018/2/layout/IconVerticalSolidList"/>
    <dgm:cxn modelId="{977CCFE2-5518-4D54-8149-0EDD34561280}" type="presOf" srcId="{F5812745-27C9-4DB5-865B-EF12098470AE}" destId="{D51F5394-43F3-402D-AEBE-A71D6B6F788C}" srcOrd="0" destOrd="0" presId="urn:microsoft.com/office/officeart/2018/2/layout/IconVerticalSolidList"/>
    <dgm:cxn modelId="{7CABE0B4-80BD-4C32-B712-A9A6F61AAFEF}" type="presOf" srcId="{6CCE6A1F-F609-40C5-BAF4-C45CCE78D73D}" destId="{37C726C0-A8FB-4ACB-AD67-7DB4A4E67CD6}" srcOrd="0" destOrd="0" presId="urn:microsoft.com/office/officeart/2018/2/layout/IconVerticalSolidList"/>
    <dgm:cxn modelId="{E4C7DC39-0D02-408F-B1FA-819033E119BB}" srcId="{B5F89361-BC77-46C0-9E72-B92D83EE7792}" destId="{6CCE6A1F-F609-40C5-BAF4-C45CCE78D73D}" srcOrd="5" destOrd="0" parTransId="{25DF1D7D-1801-463E-B4A3-F87AE34CFA8C}" sibTransId="{EC12C1C8-C4CE-4A56-82EB-F19E865998FB}"/>
    <dgm:cxn modelId="{9B36CB7A-F7E7-427C-AD10-D80C7E850FCB}" srcId="{B5F89361-BC77-46C0-9E72-B92D83EE7792}" destId="{5A5B17CE-5080-4746-AF00-AB7108FEA1B4}" srcOrd="3" destOrd="0" parTransId="{CB4BD3F3-8704-46B5-8659-D11FC93361D2}" sibTransId="{99ACAE1F-E0E2-4EB5-B2B7-E320C8E1AE63}"/>
    <dgm:cxn modelId="{502F2E08-109A-440B-BDF8-95FDE142F3E6}" srcId="{B5F89361-BC77-46C0-9E72-B92D83EE7792}" destId="{0FC4A6AC-D241-43B6-B043-DBFB6331EF7C}" srcOrd="4" destOrd="0" parTransId="{F12461BB-CDB1-4938-8B55-F4364FBF7A02}" sibTransId="{037AB6F2-FF14-4086-B6DF-883CA11A166F}"/>
    <dgm:cxn modelId="{0484C6D4-A182-436E-A36C-86467D7228F5}" srcId="{B5F89361-BC77-46C0-9E72-B92D83EE7792}" destId="{F5812745-27C9-4DB5-865B-EF12098470AE}" srcOrd="1" destOrd="0" parTransId="{6CCD4323-7AA5-4BAF-A7E9-A3834E06556F}" sibTransId="{6F43D948-245F-4404-AA39-8291C84AAC96}"/>
    <dgm:cxn modelId="{6E2E6E83-59EC-4B46-B71B-2AD8F969CEC6}" type="presOf" srcId="{5A5B17CE-5080-4746-AF00-AB7108FEA1B4}" destId="{9119FA49-4FE1-41E0-B3DB-BCA87F8A73B2}" srcOrd="0" destOrd="0" presId="urn:microsoft.com/office/officeart/2018/2/layout/IconVerticalSolidList"/>
    <dgm:cxn modelId="{F19C7F0A-49F2-46C9-AADF-C65D8EC6C07E}" srcId="{B5F89361-BC77-46C0-9E72-B92D83EE7792}" destId="{A56812A4-54F8-4037-ACA7-BF5D20AA4DB5}" srcOrd="0" destOrd="0" parTransId="{E7074F6F-E1D3-4DB1-B169-F84E0F1E0E62}" sibTransId="{FD9DEA84-D937-4975-ADD4-826959BE597A}"/>
    <dgm:cxn modelId="{A29A2773-7CD2-422D-A662-37C3EB2D8E83}" type="presOf" srcId="{A56812A4-54F8-4037-ACA7-BF5D20AA4DB5}" destId="{6F59008A-C5B3-4C1B-8D75-75F4A1920A2D}" srcOrd="0" destOrd="0" presId="urn:microsoft.com/office/officeart/2018/2/layout/IconVerticalSolidList"/>
    <dgm:cxn modelId="{EAF7FFC0-3D33-434D-BFA9-FA3CB2A76533}" srcId="{B5F89361-BC77-46C0-9E72-B92D83EE7792}" destId="{F83E9D3A-6EBA-4A83-BB48-B4B0F9A5E648}" srcOrd="2" destOrd="0" parTransId="{F727A34C-60A6-42E4-B424-80D44EAB30CB}" sibTransId="{A77BB3F4-2484-42F4-9D93-106DE2888BFC}"/>
    <dgm:cxn modelId="{46AAF7EE-B736-4AA0-8C39-8D39288E2B38}" type="presParOf" srcId="{FDF85EB6-12EC-4C34-B2AA-B0D63E806508}" destId="{2BC9DF97-0D4C-400A-A7A3-6EC3C85FAE35}" srcOrd="0" destOrd="0" presId="urn:microsoft.com/office/officeart/2018/2/layout/IconVerticalSolidList"/>
    <dgm:cxn modelId="{D6C479E2-375F-44E3-91A3-12D2D6C93C19}" type="presParOf" srcId="{2BC9DF97-0D4C-400A-A7A3-6EC3C85FAE35}" destId="{C730154D-0A48-4B9F-9731-450A7B4089CE}" srcOrd="0" destOrd="0" presId="urn:microsoft.com/office/officeart/2018/2/layout/IconVerticalSolidList"/>
    <dgm:cxn modelId="{C74A48B4-9158-4314-87AA-69CB27964C67}" type="presParOf" srcId="{2BC9DF97-0D4C-400A-A7A3-6EC3C85FAE35}" destId="{C3B70D2B-34FB-4C87-AB94-F16EDF6FD6E7}" srcOrd="1" destOrd="0" presId="urn:microsoft.com/office/officeart/2018/2/layout/IconVerticalSolidList"/>
    <dgm:cxn modelId="{DBCA052B-3BE9-49E6-BB85-01DBB4AE55EB}" type="presParOf" srcId="{2BC9DF97-0D4C-400A-A7A3-6EC3C85FAE35}" destId="{B7CCB21F-26F1-44BC-9D9A-8F223A916458}" srcOrd="2" destOrd="0" presId="urn:microsoft.com/office/officeart/2018/2/layout/IconVerticalSolidList"/>
    <dgm:cxn modelId="{7F790E21-FE5F-4A0D-A2E9-066DAB284CD2}" type="presParOf" srcId="{2BC9DF97-0D4C-400A-A7A3-6EC3C85FAE35}" destId="{6F59008A-C5B3-4C1B-8D75-75F4A1920A2D}" srcOrd="3" destOrd="0" presId="urn:microsoft.com/office/officeart/2018/2/layout/IconVerticalSolidList"/>
    <dgm:cxn modelId="{302DB860-1D0B-47B5-A4D4-9DF80B5845C5}" type="presParOf" srcId="{FDF85EB6-12EC-4C34-B2AA-B0D63E806508}" destId="{0E93EAF5-B400-47DB-A1C5-6EA314578CB7}" srcOrd="1" destOrd="0" presId="urn:microsoft.com/office/officeart/2018/2/layout/IconVerticalSolidList"/>
    <dgm:cxn modelId="{791DA54E-BD4F-4316-B39B-1169C14D80A4}" type="presParOf" srcId="{FDF85EB6-12EC-4C34-B2AA-B0D63E806508}" destId="{DE997A9C-72EE-4EE9-B57E-B8745E15D270}" srcOrd="2" destOrd="0" presId="urn:microsoft.com/office/officeart/2018/2/layout/IconVerticalSolidList"/>
    <dgm:cxn modelId="{518B79D3-1965-44A4-B2B4-257224C60FBD}" type="presParOf" srcId="{DE997A9C-72EE-4EE9-B57E-B8745E15D270}" destId="{3CB7C6BE-3874-4134-A61C-FB9E1E425216}" srcOrd="0" destOrd="0" presId="urn:microsoft.com/office/officeart/2018/2/layout/IconVerticalSolidList"/>
    <dgm:cxn modelId="{EC48B23B-1960-4B9A-8A86-C463FC469912}" type="presParOf" srcId="{DE997A9C-72EE-4EE9-B57E-B8745E15D270}" destId="{47AA15CC-A076-4B05-955F-8913606018BB}" srcOrd="1" destOrd="0" presId="urn:microsoft.com/office/officeart/2018/2/layout/IconVerticalSolidList"/>
    <dgm:cxn modelId="{9DE47566-4542-4505-9DAB-866DFFF530F6}" type="presParOf" srcId="{DE997A9C-72EE-4EE9-B57E-B8745E15D270}" destId="{8FC51B1C-50FF-435E-86A7-74541E38585C}" srcOrd="2" destOrd="0" presId="urn:microsoft.com/office/officeart/2018/2/layout/IconVerticalSolidList"/>
    <dgm:cxn modelId="{6553D6DF-CF0A-4869-9F31-B8AE31FE0953}" type="presParOf" srcId="{DE997A9C-72EE-4EE9-B57E-B8745E15D270}" destId="{D51F5394-43F3-402D-AEBE-A71D6B6F788C}" srcOrd="3" destOrd="0" presId="urn:microsoft.com/office/officeart/2018/2/layout/IconVerticalSolidList"/>
    <dgm:cxn modelId="{57DB12C4-70B5-423F-8172-A4CD970EE8AE}" type="presParOf" srcId="{FDF85EB6-12EC-4C34-B2AA-B0D63E806508}" destId="{C083737A-8A4B-4741-AE87-E992A88B19D9}" srcOrd="3" destOrd="0" presId="urn:microsoft.com/office/officeart/2018/2/layout/IconVerticalSolidList"/>
    <dgm:cxn modelId="{A9108F57-0FA3-4721-86B0-8D1E55FD9122}" type="presParOf" srcId="{FDF85EB6-12EC-4C34-B2AA-B0D63E806508}" destId="{DCF70AD3-85F3-4441-93EE-6C2F12BDD6B9}" srcOrd="4" destOrd="0" presId="urn:microsoft.com/office/officeart/2018/2/layout/IconVerticalSolidList"/>
    <dgm:cxn modelId="{22F24917-22C4-458D-BC8E-A086450F53BF}" type="presParOf" srcId="{DCF70AD3-85F3-4441-93EE-6C2F12BDD6B9}" destId="{78588CEF-66E9-4DB3-8E5E-9F7E29C3B5A5}" srcOrd="0" destOrd="0" presId="urn:microsoft.com/office/officeart/2018/2/layout/IconVerticalSolidList"/>
    <dgm:cxn modelId="{ED3B3592-FC29-4C1A-913F-4BA35CFA1BE4}" type="presParOf" srcId="{DCF70AD3-85F3-4441-93EE-6C2F12BDD6B9}" destId="{7970D47C-B111-48DC-80AC-175D47347A6D}" srcOrd="1" destOrd="0" presId="urn:microsoft.com/office/officeart/2018/2/layout/IconVerticalSolidList"/>
    <dgm:cxn modelId="{A2C20D21-42B3-46A3-9C97-71D68FFA3BBC}" type="presParOf" srcId="{DCF70AD3-85F3-4441-93EE-6C2F12BDD6B9}" destId="{643D9377-3EDF-4661-B938-0B29C16D28D2}" srcOrd="2" destOrd="0" presId="urn:microsoft.com/office/officeart/2018/2/layout/IconVerticalSolidList"/>
    <dgm:cxn modelId="{63C3376B-7F8C-483B-B634-27C6714412C0}" type="presParOf" srcId="{DCF70AD3-85F3-4441-93EE-6C2F12BDD6B9}" destId="{87A58EF2-3F5D-44F6-A21F-EC07E6E1583E}" srcOrd="3" destOrd="0" presId="urn:microsoft.com/office/officeart/2018/2/layout/IconVerticalSolidList"/>
    <dgm:cxn modelId="{BDEBA361-E0E5-40FC-8FB0-724D771EB376}" type="presParOf" srcId="{FDF85EB6-12EC-4C34-B2AA-B0D63E806508}" destId="{622A9D6C-BDD6-4FB4-9497-937EBE9E85B3}" srcOrd="5" destOrd="0" presId="urn:microsoft.com/office/officeart/2018/2/layout/IconVerticalSolidList"/>
    <dgm:cxn modelId="{60AF6366-7259-4C68-8675-840E310A6F2E}" type="presParOf" srcId="{FDF85EB6-12EC-4C34-B2AA-B0D63E806508}" destId="{2E3D3636-384B-4B5D-A30D-C5C4C50430AA}" srcOrd="6" destOrd="0" presId="urn:microsoft.com/office/officeart/2018/2/layout/IconVerticalSolidList"/>
    <dgm:cxn modelId="{4C3356CA-AA39-4AB7-B875-82D166DF2391}" type="presParOf" srcId="{2E3D3636-384B-4B5D-A30D-C5C4C50430AA}" destId="{93E441E3-ADA8-4FCE-B1E5-CA62883C570B}" srcOrd="0" destOrd="0" presId="urn:microsoft.com/office/officeart/2018/2/layout/IconVerticalSolidList"/>
    <dgm:cxn modelId="{1EB44197-EA25-4A7D-9A24-35178541AC94}" type="presParOf" srcId="{2E3D3636-384B-4B5D-A30D-C5C4C50430AA}" destId="{0267B676-510D-43BD-B54B-D66A7AC54906}" srcOrd="1" destOrd="0" presId="urn:microsoft.com/office/officeart/2018/2/layout/IconVerticalSolidList"/>
    <dgm:cxn modelId="{D136151F-BC15-4BCF-9B5F-65F8FBB131BF}" type="presParOf" srcId="{2E3D3636-384B-4B5D-A30D-C5C4C50430AA}" destId="{1D43514A-B336-4059-8429-C772C7BAB601}" srcOrd="2" destOrd="0" presId="urn:microsoft.com/office/officeart/2018/2/layout/IconVerticalSolidList"/>
    <dgm:cxn modelId="{65060082-759C-4334-8AB2-032B70814F58}" type="presParOf" srcId="{2E3D3636-384B-4B5D-A30D-C5C4C50430AA}" destId="{9119FA49-4FE1-41E0-B3DB-BCA87F8A73B2}" srcOrd="3" destOrd="0" presId="urn:microsoft.com/office/officeart/2018/2/layout/IconVerticalSolidList"/>
    <dgm:cxn modelId="{45D111C9-B328-47C3-B7C3-68D183B83765}" type="presParOf" srcId="{FDF85EB6-12EC-4C34-B2AA-B0D63E806508}" destId="{2985612E-4415-4549-8768-DBF88A13E09A}" srcOrd="7" destOrd="0" presId="urn:microsoft.com/office/officeart/2018/2/layout/IconVerticalSolidList"/>
    <dgm:cxn modelId="{36E46236-0278-4B6C-B78E-014F66A0A5E0}" type="presParOf" srcId="{FDF85EB6-12EC-4C34-B2AA-B0D63E806508}" destId="{39D83FBF-0B0B-4622-A1D3-5C6B08A4FFC6}" srcOrd="8" destOrd="0" presId="urn:microsoft.com/office/officeart/2018/2/layout/IconVerticalSolidList"/>
    <dgm:cxn modelId="{95EBC719-F387-4EFB-A5D7-E9CB7E84EB19}" type="presParOf" srcId="{39D83FBF-0B0B-4622-A1D3-5C6B08A4FFC6}" destId="{AFF056C5-E798-4289-B1A3-774AA9CBF043}" srcOrd="0" destOrd="0" presId="urn:microsoft.com/office/officeart/2018/2/layout/IconVerticalSolidList"/>
    <dgm:cxn modelId="{6BC90D04-C157-4D16-BB20-FE73794E357B}" type="presParOf" srcId="{39D83FBF-0B0B-4622-A1D3-5C6B08A4FFC6}" destId="{7CD8CDC0-5D05-4B98-A4A2-D058B825E53C}" srcOrd="1" destOrd="0" presId="urn:microsoft.com/office/officeart/2018/2/layout/IconVerticalSolidList"/>
    <dgm:cxn modelId="{699A9B58-7308-4D18-99DF-F0787359E458}" type="presParOf" srcId="{39D83FBF-0B0B-4622-A1D3-5C6B08A4FFC6}" destId="{9F29E3EB-78DA-4B8B-B122-82DD3587F789}" srcOrd="2" destOrd="0" presId="urn:microsoft.com/office/officeart/2018/2/layout/IconVerticalSolidList"/>
    <dgm:cxn modelId="{7E699EAB-C45A-4444-B57E-85797751E42F}" type="presParOf" srcId="{39D83FBF-0B0B-4622-A1D3-5C6B08A4FFC6}" destId="{76C60933-DB41-488E-8835-3878A4B721DA}" srcOrd="3" destOrd="0" presId="urn:microsoft.com/office/officeart/2018/2/layout/IconVerticalSolidList"/>
    <dgm:cxn modelId="{C1D4B6E4-FF37-4532-A1ED-0FE834C07298}" type="presParOf" srcId="{FDF85EB6-12EC-4C34-B2AA-B0D63E806508}" destId="{77D92A9A-F8CE-44BB-AE27-0A396FE6C536}" srcOrd="9" destOrd="0" presId="urn:microsoft.com/office/officeart/2018/2/layout/IconVerticalSolidList"/>
    <dgm:cxn modelId="{1E7453ED-E79E-4839-A452-AD622511AE86}" type="presParOf" srcId="{FDF85EB6-12EC-4C34-B2AA-B0D63E806508}" destId="{ED875347-9908-4374-972F-2783EC1D9D63}" srcOrd="10" destOrd="0" presId="urn:microsoft.com/office/officeart/2018/2/layout/IconVerticalSolidList"/>
    <dgm:cxn modelId="{0BEAC1EC-EF94-4B14-A768-B81018063152}" type="presParOf" srcId="{ED875347-9908-4374-972F-2783EC1D9D63}" destId="{06326AD1-5E7A-4C51-8867-E3423433B8A2}" srcOrd="0" destOrd="0" presId="urn:microsoft.com/office/officeart/2018/2/layout/IconVerticalSolidList"/>
    <dgm:cxn modelId="{4E0D8044-08C1-4EE4-A3FC-5BDC29D2E8E8}" type="presParOf" srcId="{ED875347-9908-4374-972F-2783EC1D9D63}" destId="{929D9B51-7F2F-43D8-8B6E-BEF2CDAA3024}" srcOrd="1" destOrd="0" presId="urn:microsoft.com/office/officeart/2018/2/layout/IconVerticalSolidList"/>
    <dgm:cxn modelId="{5ACAA9D0-78F5-4192-B61B-587AC60A933F}" type="presParOf" srcId="{ED875347-9908-4374-972F-2783EC1D9D63}" destId="{68ECD20A-A133-43E1-846D-7A03D9CEADD3}" srcOrd="2" destOrd="0" presId="urn:microsoft.com/office/officeart/2018/2/layout/IconVerticalSolidList"/>
    <dgm:cxn modelId="{74AC8FD5-288A-4875-8B73-06BA6DEC8D00}" type="presParOf" srcId="{ED875347-9908-4374-972F-2783EC1D9D63}" destId="{37C726C0-A8FB-4ACB-AD67-7DB4A4E67CD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3116848"/>
          <a:ext cx="12822269" cy="26715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808154" y="3717954"/>
          <a:ext cx="1469371" cy="14693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3085679" y="3116848"/>
          <a:ext cx="9736589" cy="2671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43" tIns="282743" rIns="282743" bIns="282743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Hata=Gözlenen Ölçüm-Gerçek Ölçüm</a:t>
          </a:r>
        </a:p>
      </dsp:txBody>
      <dsp:txXfrm>
        <a:off x="3085679" y="3116848"/>
        <a:ext cx="9736589" cy="2671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-206567" y="3455511"/>
          <a:ext cx="14191757" cy="2945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684413" y="4118224"/>
          <a:ext cx="1619964" cy="16199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2775569" y="3455511"/>
          <a:ext cx="11622755" cy="2945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720" tIns="311720" rIns="311720" bIns="311720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b="0" kern="1200" dirty="0">
              <a:solidFill>
                <a:srgbClr val="2E3849"/>
              </a:solidFill>
              <a:latin typeface="+mj-lt"/>
            </a:rPr>
            <a:t>Eğitimde Hata=Gözlenen Puan-Gerçek Puan</a:t>
          </a:r>
        </a:p>
      </dsp:txBody>
      <dsp:txXfrm>
        <a:off x="2775569" y="3455511"/>
        <a:ext cx="11622755" cy="2945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0154D-0A48-4B9F-9731-450A7B4089CE}">
      <dsp:nvSpPr>
        <dsp:cNvPr id="0" name=""/>
        <dsp:cNvSpPr/>
      </dsp:nvSpPr>
      <dsp:spPr>
        <a:xfrm>
          <a:off x="0" y="3313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70D2B-34FB-4C87-AB94-F16EDF6FD6E7}">
      <dsp:nvSpPr>
        <dsp:cNvPr id="0" name=""/>
        <dsp:cNvSpPr/>
      </dsp:nvSpPr>
      <dsp:spPr>
        <a:xfrm>
          <a:off x="427127" y="321011"/>
          <a:ext cx="776594" cy="77659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9008A-C5B3-4C1B-8D75-75F4A1920A2D}">
      <dsp:nvSpPr>
        <dsp:cNvPr id="0" name=""/>
        <dsp:cNvSpPr/>
      </dsp:nvSpPr>
      <dsp:spPr>
        <a:xfrm>
          <a:off x="1630848" y="3313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Ölçmeyi yapan birey</a:t>
          </a:r>
        </a:p>
      </dsp:txBody>
      <dsp:txXfrm>
        <a:off x="1630848" y="3313"/>
        <a:ext cx="10245497" cy="1411990"/>
      </dsp:txXfrm>
    </dsp:sp>
    <dsp:sp modelId="{3CB7C6BE-3874-4134-A61C-FB9E1E425216}">
      <dsp:nvSpPr>
        <dsp:cNvPr id="0" name=""/>
        <dsp:cNvSpPr/>
      </dsp:nvSpPr>
      <dsp:spPr>
        <a:xfrm>
          <a:off x="0" y="1768301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AA15CC-A076-4B05-955F-8913606018BB}">
      <dsp:nvSpPr>
        <dsp:cNvPr id="0" name=""/>
        <dsp:cNvSpPr/>
      </dsp:nvSpPr>
      <dsp:spPr>
        <a:xfrm>
          <a:off x="427127" y="2085999"/>
          <a:ext cx="776594" cy="776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F5394-43F3-402D-AEBE-A71D6B6F788C}">
      <dsp:nvSpPr>
        <dsp:cNvPr id="0" name=""/>
        <dsp:cNvSpPr/>
      </dsp:nvSpPr>
      <dsp:spPr>
        <a:xfrm>
          <a:off x="1630848" y="1768301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Ölçmenin yapıldığı birey</a:t>
          </a:r>
        </a:p>
      </dsp:txBody>
      <dsp:txXfrm>
        <a:off x="1630848" y="1768301"/>
        <a:ext cx="10245497" cy="1411990"/>
      </dsp:txXfrm>
    </dsp:sp>
    <dsp:sp modelId="{78588CEF-66E9-4DB3-8E5E-9F7E29C3B5A5}">
      <dsp:nvSpPr>
        <dsp:cNvPr id="0" name=""/>
        <dsp:cNvSpPr/>
      </dsp:nvSpPr>
      <dsp:spPr>
        <a:xfrm>
          <a:off x="0" y="3533289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0D47C-B111-48DC-80AC-175D47347A6D}">
      <dsp:nvSpPr>
        <dsp:cNvPr id="0" name=""/>
        <dsp:cNvSpPr/>
      </dsp:nvSpPr>
      <dsp:spPr>
        <a:xfrm>
          <a:off x="427127" y="3850987"/>
          <a:ext cx="776594" cy="7765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58EF2-3F5D-44F6-A21F-EC07E6E1583E}">
      <dsp:nvSpPr>
        <dsp:cNvPr id="0" name=""/>
        <dsp:cNvSpPr/>
      </dsp:nvSpPr>
      <dsp:spPr>
        <a:xfrm>
          <a:off x="1630848" y="3533289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Ölçmenin yapıldığı ortam</a:t>
          </a:r>
        </a:p>
      </dsp:txBody>
      <dsp:txXfrm>
        <a:off x="1630848" y="3533289"/>
        <a:ext cx="10245497" cy="1411990"/>
      </dsp:txXfrm>
    </dsp:sp>
    <dsp:sp modelId="{93E441E3-ADA8-4FCE-B1E5-CA62883C570B}">
      <dsp:nvSpPr>
        <dsp:cNvPr id="0" name=""/>
        <dsp:cNvSpPr/>
      </dsp:nvSpPr>
      <dsp:spPr>
        <a:xfrm>
          <a:off x="0" y="5298277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7B676-510D-43BD-B54B-D66A7AC54906}">
      <dsp:nvSpPr>
        <dsp:cNvPr id="0" name=""/>
        <dsp:cNvSpPr/>
      </dsp:nvSpPr>
      <dsp:spPr>
        <a:xfrm>
          <a:off x="427127" y="5615975"/>
          <a:ext cx="776594" cy="7765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9FA49-4FE1-41E0-B3DB-BCA87F8A73B2}">
      <dsp:nvSpPr>
        <dsp:cNvPr id="0" name=""/>
        <dsp:cNvSpPr/>
      </dsp:nvSpPr>
      <dsp:spPr>
        <a:xfrm>
          <a:off x="1630848" y="5298277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Ölçme aracı</a:t>
          </a:r>
        </a:p>
      </dsp:txBody>
      <dsp:txXfrm>
        <a:off x="1630848" y="5298277"/>
        <a:ext cx="10245497" cy="1411990"/>
      </dsp:txXfrm>
    </dsp:sp>
    <dsp:sp modelId="{AFF056C5-E798-4289-B1A3-774AA9CBF043}">
      <dsp:nvSpPr>
        <dsp:cNvPr id="0" name=""/>
        <dsp:cNvSpPr/>
      </dsp:nvSpPr>
      <dsp:spPr>
        <a:xfrm>
          <a:off x="0" y="7063265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8CDC0-5D05-4B98-A4A2-D058B825E53C}">
      <dsp:nvSpPr>
        <dsp:cNvPr id="0" name=""/>
        <dsp:cNvSpPr/>
      </dsp:nvSpPr>
      <dsp:spPr>
        <a:xfrm>
          <a:off x="427127" y="7380962"/>
          <a:ext cx="776594" cy="7765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60933-DB41-488E-8835-3878A4B721DA}">
      <dsp:nvSpPr>
        <dsp:cNvPr id="0" name=""/>
        <dsp:cNvSpPr/>
      </dsp:nvSpPr>
      <dsp:spPr>
        <a:xfrm>
          <a:off x="1630848" y="7063265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Ölçme yöntemi</a:t>
          </a:r>
        </a:p>
      </dsp:txBody>
      <dsp:txXfrm>
        <a:off x="1630848" y="7063265"/>
        <a:ext cx="10245497" cy="1411990"/>
      </dsp:txXfrm>
    </dsp:sp>
    <dsp:sp modelId="{06326AD1-5E7A-4C51-8867-E3423433B8A2}">
      <dsp:nvSpPr>
        <dsp:cNvPr id="0" name=""/>
        <dsp:cNvSpPr/>
      </dsp:nvSpPr>
      <dsp:spPr>
        <a:xfrm>
          <a:off x="0" y="8828253"/>
          <a:ext cx="11876346" cy="14119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D9B51-7F2F-43D8-8B6E-BEF2CDAA3024}">
      <dsp:nvSpPr>
        <dsp:cNvPr id="0" name=""/>
        <dsp:cNvSpPr/>
      </dsp:nvSpPr>
      <dsp:spPr>
        <a:xfrm>
          <a:off x="427127" y="9145950"/>
          <a:ext cx="776594" cy="7765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726C0-A8FB-4ACB-AD67-7DB4A4E67CD6}">
      <dsp:nvSpPr>
        <dsp:cNvPr id="0" name=""/>
        <dsp:cNvSpPr/>
      </dsp:nvSpPr>
      <dsp:spPr>
        <a:xfrm>
          <a:off x="1630848" y="8828253"/>
          <a:ext cx="10245497" cy="1411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436" tIns="149436" rIns="149436" bIns="149436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Ölçülen değişken</a:t>
          </a:r>
        </a:p>
      </dsp:txBody>
      <dsp:txXfrm>
        <a:off x="1630848" y="8828253"/>
        <a:ext cx="10245497" cy="1411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1132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4527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6555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ÖLÇMEDE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HATA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Hata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489919"/>
              </p:ext>
            </p:extLst>
          </p:nvPr>
        </p:nvGraphicFramePr>
        <p:xfrm>
          <a:off x="6070616" y="1974578"/>
          <a:ext cx="12822269" cy="890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EĞİTİMDE HATA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Hata</a:t>
            </a:r>
            <a:endParaRPr lang="tr-TR" dirty="0"/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240699"/>
              </p:ext>
            </p:extLst>
          </p:nvPr>
        </p:nvGraphicFramePr>
        <p:xfrm>
          <a:off x="5533808" y="1778561"/>
          <a:ext cx="14191757" cy="9856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95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HATA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TÜRLERİ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Hata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1501414" y="6244664"/>
            <a:ext cx="60570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Ucu 1 cm kırık cetveli her seferinde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1 kez kullanarak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 yapılan tüm ölçmeler (hatanın miktarı ve yönü aynı, kaynağı cetvel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tr-TR" sz="3000" i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Bir öğretmenin sınıftaki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tüm öğrencilerine 5 puan fazla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 vermesi (hatanın miktarı ve yönü aynı, kaynağı öğretmen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tr-TR" sz="3000" i="1" dirty="0">
              <a:solidFill>
                <a:schemeClr val="bg1"/>
              </a:solidFill>
              <a:latin typeface="+mj-lt"/>
              <a:ea typeface="+mn-lt"/>
              <a:cs typeface="+mn-lt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7958037" y="6416736"/>
            <a:ext cx="840101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Ucu 1 cm kırık cetveli her seferinde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farklı kereler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 kullanarak yapılan tüm ölçmeler (hatanın miktarı değişecektir, ancak kaynağı cetvel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>
              <a:buClr>
                <a:schemeClr val="bg1"/>
              </a:buClr>
            </a:pPr>
            <a:endParaRPr lang="tr-TR" sz="3000" i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Bir öğretmenin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sınıftaki kız öğrencilerine 5 puan fazla vermesi 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(tüm öğrencilerin puanlarındaki hatanın miktarı ve yönü aynı değildir, kaynağı öğretmen)</a:t>
            </a:r>
          </a:p>
          <a:p>
            <a:pPr marL="457200" indent="-457200">
              <a:lnSpc>
                <a:spcPct val="10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tr-TR" sz="3000" i="1" dirty="0">
              <a:solidFill>
                <a:schemeClr val="bg1"/>
              </a:solidFill>
              <a:latin typeface="+mj-lt"/>
              <a:ea typeface="+mn-lt"/>
              <a:cs typeface="+mn-lt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758630" y="6416736"/>
            <a:ext cx="732666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Öğrencinin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çok iyi bildiği bir konudan sınav olurken rahatsızlanması 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sonucu alması gereken puanı 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alamaması</a:t>
            </a:r>
          </a:p>
          <a:p>
            <a:pPr marL="457200" lvl="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tr-TR" sz="3000" i="1" dirty="0">
              <a:solidFill>
                <a:schemeClr val="bg1"/>
              </a:solidFill>
              <a:latin typeface="+mj-lt"/>
            </a:endParaRPr>
          </a:p>
          <a:p>
            <a:pPr marL="457200" lvl="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Sınav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sorusunun açık ve net olmamasından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 dolayı 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öğrencilerin </a:t>
            </a:r>
            <a:r>
              <a:rPr lang="tr-TR" sz="3000" i="1" dirty="0">
                <a:solidFill>
                  <a:schemeClr val="bg1"/>
                </a:solidFill>
                <a:latin typeface="+mj-lt"/>
              </a:rPr>
              <a:t>soruyu anlamayarak yanlış yapması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57200" lvl="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tr-TR" sz="3000" i="1" dirty="0">
              <a:solidFill>
                <a:schemeClr val="bg1"/>
              </a:solidFill>
              <a:latin typeface="+mj-lt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tr-TR" sz="3000" i="1" dirty="0">
                <a:solidFill>
                  <a:schemeClr val="bg1"/>
                </a:solidFill>
                <a:latin typeface="+mj-lt"/>
              </a:rPr>
              <a:t>Bir öğretmenin istemeden ve fark etmeden </a:t>
            </a:r>
            <a:r>
              <a:rPr lang="tr-TR" sz="3000" b="1" i="1" dirty="0">
                <a:solidFill>
                  <a:schemeClr val="bg1"/>
                </a:solidFill>
                <a:latin typeface="+mj-lt"/>
              </a:rPr>
              <a:t>dikkatsizlik yaparak öğrencisinin kağıdındaki puanları toplarken hata </a:t>
            </a:r>
            <a:r>
              <a:rPr lang="tr-TR" sz="3000" i="1" dirty="0" smtClean="0">
                <a:solidFill>
                  <a:schemeClr val="bg1"/>
                </a:solidFill>
                <a:latin typeface="+mj-lt"/>
              </a:rPr>
              <a:t>yapması</a:t>
            </a:r>
            <a:endParaRPr lang="tr-TR" sz="3000" i="1" dirty="0">
              <a:solidFill>
                <a:schemeClr val="bg1"/>
              </a:solidFill>
              <a:latin typeface="+mj-lt"/>
              <a:ea typeface="+mn-lt"/>
              <a:cs typeface="+mn-lt"/>
            </a:endParaRPr>
          </a:p>
        </p:txBody>
      </p:sp>
      <p:sp>
        <p:nvSpPr>
          <p:cNvPr id="14" name="Aşağı Ok 7">
            <a:extLst>
              <a:ext uri="{FF2B5EF4-FFF2-40B4-BE49-F238E27FC236}">
                <a16:creationId xmlns:a16="http://schemas.microsoft.com/office/drawing/2014/main" id="{836C34C4-D909-8144-BB79-A889F3FBE32C}"/>
              </a:ext>
            </a:extLst>
          </p:cNvPr>
          <p:cNvSpPr/>
          <p:nvPr/>
        </p:nvSpPr>
        <p:spPr>
          <a:xfrm>
            <a:off x="3191021" y="4813777"/>
            <a:ext cx="563418" cy="637309"/>
          </a:xfrm>
          <a:prstGeom prst="down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şağı Ok 16">
            <a:extLst>
              <a:ext uri="{FF2B5EF4-FFF2-40B4-BE49-F238E27FC236}">
                <a16:creationId xmlns:a16="http://schemas.microsoft.com/office/drawing/2014/main" id="{339337B4-C256-CA4F-B747-80573E63C3B5}"/>
              </a:ext>
            </a:extLst>
          </p:cNvPr>
          <p:cNvSpPr/>
          <p:nvPr/>
        </p:nvSpPr>
        <p:spPr>
          <a:xfrm>
            <a:off x="11894689" y="4813777"/>
            <a:ext cx="563418" cy="63730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şağı Ok 21">
            <a:extLst>
              <a:ext uri="{FF2B5EF4-FFF2-40B4-BE49-F238E27FC236}">
                <a16:creationId xmlns:a16="http://schemas.microsoft.com/office/drawing/2014/main" id="{94E6A8CA-A7A6-444F-A951-23F44B9017C8}"/>
              </a:ext>
            </a:extLst>
          </p:cNvPr>
          <p:cNvSpPr/>
          <p:nvPr/>
        </p:nvSpPr>
        <p:spPr>
          <a:xfrm>
            <a:off x="19819956" y="4892202"/>
            <a:ext cx="563418" cy="637309"/>
          </a:xfrm>
          <a:prstGeom prst="down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Dikdörtgen 3">
            <a:extLst>
              <a:ext uri="{FF2B5EF4-FFF2-40B4-BE49-F238E27FC236}">
                <a16:creationId xmlns:a16="http://schemas.microsoft.com/office/drawing/2014/main" id="{2F257A23-95FA-2446-BBCC-A7EE90FFE96E}"/>
              </a:ext>
            </a:extLst>
          </p:cNvPr>
          <p:cNvSpPr/>
          <p:nvPr/>
        </p:nvSpPr>
        <p:spPr>
          <a:xfrm>
            <a:off x="1101187" y="3697984"/>
            <a:ext cx="5039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Sabit Hata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Dikdörtgen 3">
            <a:extLst>
              <a:ext uri="{FF2B5EF4-FFF2-40B4-BE49-F238E27FC236}">
                <a16:creationId xmlns:a16="http://schemas.microsoft.com/office/drawing/2014/main" id="{F1A227D4-2BB3-3448-A959-4C841BBA9FB1}"/>
              </a:ext>
            </a:extLst>
          </p:cNvPr>
          <p:cNvSpPr/>
          <p:nvPr/>
        </p:nvSpPr>
        <p:spPr>
          <a:xfrm>
            <a:off x="17262582" y="3847170"/>
            <a:ext cx="5114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Tesadüfi Hata</a:t>
            </a:r>
            <a:endParaRPr lang="tr-TR" sz="3600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Straight Connector 22">
            <a:extLst>
              <a:ext uri="{FF2B5EF4-FFF2-40B4-BE49-F238E27FC236}">
                <a16:creationId xmlns:a16="http://schemas.microsoft.com/office/drawing/2014/main" id="{BB728A5A-832F-5E4E-871D-A2C98A98A842}"/>
              </a:ext>
            </a:extLst>
          </p:cNvPr>
          <p:cNvCxnSpPr>
            <a:cxnSpLocks/>
          </p:cNvCxnSpPr>
          <p:nvPr/>
        </p:nvCxnSpPr>
        <p:spPr>
          <a:xfrm>
            <a:off x="7558458" y="3734528"/>
            <a:ext cx="0" cy="909244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Dikdörtgen 3">
            <a:extLst>
              <a:ext uri="{FF2B5EF4-FFF2-40B4-BE49-F238E27FC236}">
                <a16:creationId xmlns:a16="http://schemas.microsoft.com/office/drawing/2014/main" id="{69C61F96-A292-0242-BE75-172898AEF3D9}"/>
              </a:ext>
            </a:extLst>
          </p:cNvPr>
          <p:cNvSpPr/>
          <p:nvPr/>
        </p:nvSpPr>
        <p:spPr>
          <a:xfrm>
            <a:off x="9763727" y="3801004"/>
            <a:ext cx="40779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j-lt"/>
              </a:rPr>
              <a:t>Sistematik Hata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2" name="Straight Connector 22">
            <a:extLst>
              <a:ext uri="{FF2B5EF4-FFF2-40B4-BE49-F238E27FC236}">
                <a16:creationId xmlns:a16="http://schemas.microsoft.com/office/drawing/2014/main" id="{BB728A5A-832F-5E4E-871D-A2C98A98A842}"/>
              </a:ext>
            </a:extLst>
          </p:cNvPr>
          <p:cNvCxnSpPr>
            <a:cxnSpLocks/>
          </p:cNvCxnSpPr>
          <p:nvPr/>
        </p:nvCxnSpPr>
        <p:spPr>
          <a:xfrm>
            <a:off x="16420740" y="3734528"/>
            <a:ext cx="0" cy="909244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11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HATA KAYNAKLARI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Hata</a:t>
            </a:r>
            <a:endParaRPr lang="tr-TR" dirty="0"/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9DBD6621-EFFE-8A40-9690-D95A87274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998796"/>
              </p:ext>
            </p:extLst>
          </p:nvPr>
        </p:nvGraphicFramePr>
        <p:xfrm>
          <a:off x="6252008" y="2823258"/>
          <a:ext cx="11876346" cy="10243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37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188</Words>
  <Application>Microsoft Office PowerPoint</Application>
  <PresentationFormat>Özel</PresentationFormat>
  <Paragraphs>34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41</cp:revision>
  <dcterms:created xsi:type="dcterms:W3CDTF">2022-11-04T08:14:34Z</dcterms:created>
  <dcterms:modified xsi:type="dcterms:W3CDTF">2023-12-20T10:41:19Z</dcterms:modified>
</cp:coreProperties>
</file>