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0" r:id="rId4"/>
  </p:sldIdLst>
  <p:sldSz cx="24384000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gNC4YE/rUVU4k+AV7ImT5MmOzc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15" Type="http://customschemas.google.com/relationships/presentationmetadata" Target="metadata"/><Relationship Id="rId19" Type="http://schemas.openxmlformats.org/officeDocument/2006/relationships/tableStyles" Target="tableStyle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sv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sv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F89361-BC77-46C0-9E72-B92D83EE779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3AB94D4-507B-4A01-B254-AF38C89664C7}">
      <dgm:prSet phldr="0" custT="1"/>
      <dgm:spPr/>
      <dgm:t>
        <a:bodyPr/>
        <a:lstStyle/>
        <a:p>
          <a:pPr rtl="0">
            <a:lnSpc>
              <a:spcPct val="100000"/>
            </a:lnSpc>
          </a:pPr>
          <a:r>
            <a:rPr lang="tr-TR" sz="3600" dirty="0">
              <a:solidFill>
                <a:srgbClr val="2E3849"/>
              </a:solidFill>
              <a:latin typeface="+mj-lt"/>
            </a:rPr>
            <a:t>"Ölçüm sonuçlarının </a:t>
          </a:r>
          <a:r>
            <a:rPr lang="tr-TR" sz="3600" b="1" i="1" dirty="0">
              <a:solidFill>
                <a:srgbClr val="2E3849"/>
              </a:solidFill>
              <a:latin typeface="+mj-lt"/>
            </a:rPr>
            <a:t>hatalardan arınık olma </a:t>
          </a:r>
          <a:r>
            <a:rPr lang="tr-TR" sz="3600" dirty="0">
              <a:solidFill>
                <a:srgbClr val="2E3849"/>
              </a:solidFill>
              <a:latin typeface="+mj-lt"/>
            </a:rPr>
            <a:t>derecesi"</a:t>
          </a:r>
        </a:p>
      </dgm:t>
    </dgm:pt>
    <dgm:pt modelId="{9756DE8F-A0B5-49F3-A36A-9F5EF33DF53B}" type="parTrans" cxnId="{17DE4D9E-6990-4688-BC25-60DE854428A8}">
      <dgm:prSet/>
      <dgm:spPr/>
      <dgm:t>
        <a:bodyPr/>
        <a:lstStyle/>
        <a:p>
          <a:endParaRPr lang="en-US" sz="3600">
            <a:solidFill>
              <a:srgbClr val="2E3849"/>
            </a:solidFill>
            <a:latin typeface="+mj-lt"/>
          </a:endParaRPr>
        </a:p>
      </dgm:t>
    </dgm:pt>
    <dgm:pt modelId="{87FFBBE2-55B5-4A18-8CFB-8CFC6D3713AD}" type="sibTrans" cxnId="{17DE4D9E-6990-4688-BC25-60DE854428A8}">
      <dgm:prSet/>
      <dgm:spPr/>
      <dgm:t>
        <a:bodyPr/>
        <a:lstStyle/>
        <a:p>
          <a:endParaRPr lang="en-US" sz="3600">
            <a:solidFill>
              <a:srgbClr val="2E3849"/>
            </a:solidFill>
            <a:latin typeface="+mj-lt"/>
          </a:endParaRPr>
        </a:p>
      </dgm:t>
    </dgm:pt>
    <dgm:pt modelId="{91003BE2-58BF-4445-8864-A7ED487E8DD0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 dirty="0">
              <a:solidFill>
                <a:srgbClr val="2E3849"/>
              </a:solidFill>
              <a:latin typeface="+mj-lt"/>
            </a:rPr>
            <a:t>İç tutarlılık </a:t>
          </a:r>
        </a:p>
      </dgm:t>
    </dgm:pt>
    <dgm:pt modelId="{C833C093-824F-4D9F-B7AF-D9E25121E8BA}" type="parTrans" cxnId="{123DAF23-CBF4-455F-B299-8C3E63867810}">
      <dgm:prSet/>
      <dgm:spPr/>
      <dgm:t>
        <a:bodyPr/>
        <a:lstStyle/>
        <a:p>
          <a:endParaRPr lang="tr-TR" sz="3600">
            <a:solidFill>
              <a:srgbClr val="2E3849"/>
            </a:solidFill>
            <a:latin typeface="+mj-lt"/>
          </a:endParaRPr>
        </a:p>
      </dgm:t>
    </dgm:pt>
    <dgm:pt modelId="{7A052AD1-BBAB-423F-8446-ADF65985BA3C}" type="sibTrans" cxnId="{123DAF23-CBF4-455F-B299-8C3E63867810}">
      <dgm:prSet/>
      <dgm:spPr/>
      <dgm:t>
        <a:bodyPr/>
        <a:lstStyle/>
        <a:p>
          <a:endParaRPr lang="tr-TR" sz="3600">
            <a:solidFill>
              <a:srgbClr val="2E3849"/>
            </a:solidFill>
            <a:latin typeface="+mj-lt"/>
          </a:endParaRPr>
        </a:p>
      </dgm:t>
    </dgm:pt>
    <dgm:pt modelId="{02ECD288-21F6-4EDB-B906-D6D415242D07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 dirty="0">
              <a:solidFill>
                <a:srgbClr val="2E3849"/>
              </a:solidFill>
              <a:latin typeface="+mj-lt"/>
            </a:rPr>
            <a:t> Kararlılık</a:t>
          </a:r>
        </a:p>
      </dgm:t>
    </dgm:pt>
    <dgm:pt modelId="{316A0E9C-6C64-4934-A167-918EC61FC2C8}" type="parTrans" cxnId="{2A0698DF-8404-4B91-BC3C-0626A438D7C8}">
      <dgm:prSet/>
      <dgm:spPr/>
      <dgm:t>
        <a:bodyPr/>
        <a:lstStyle/>
        <a:p>
          <a:endParaRPr lang="tr-TR" sz="3600">
            <a:solidFill>
              <a:srgbClr val="2E3849"/>
            </a:solidFill>
            <a:latin typeface="+mj-lt"/>
          </a:endParaRPr>
        </a:p>
      </dgm:t>
    </dgm:pt>
    <dgm:pt modelId="{4C3DBF11-0E32-4A0F-9FDA-EA5FC72B2683}" type="sibTrans" cxnId="{2A0698DF-8404-4B91-BC3C-0626A438D7C8}">
      <dgm:prSet/>
      <dgm:spPr/>
      <dgm:t>
        <a:bodyPr/>
        <a:lstStyle/>
        <a:p>
          <a:endParaRPr lang="tr-TR" sz="3600">
            <a:solidFill>
              <a:srgbClr val="2E3849"/>
            </a:solidFill>
            <a:latin typeface="+mj-lt"/>
          </a:endParaRPr>
        </a:p>
      </dgm:t>
    </dgm:pt>
    <dgm:pt modelId="{17F2C925-DEDD-4540-930E-C4867C922396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>
              <a:solidFill>
                <a:srgbClr val="2E3849"/>
              </a:solidFill>
              <a:latin typeface="+mj-lt"/>
            </a:rPr>
            <a:t>Duyarlılık</a:t>
          </a:r>
        </a:p>
      </dgm:t>
    </dgm:pt>
    <dgm:pt modelId="{90E07E2C-608D-4CAB-9163-2586BECB48F3}" type="parTrans" cxnId="{DA3E656B-6FEE-4BA2-8B77-EC3CBE0389EB}">
      <dgm:prSet/>
      <dgm:spPr/>
      <dgm:t>
        <a:bodyPr/>
        <a:lstStyle/>
        <a:p>
          <a:endParaRPr lang="tr-TR" sz="3600">
            <a:solidFill>
              <a:srgbClr val="2E3849"/>
            </a:solidFill>
            <a:latin typeface="+mj-lt"/>
          </a:endParaRPr>
        </a:p>
      </dgm:t>
    </dgm:pt>
    <dgm:pt modelId="{51793411-9176-465A-AB59-FDD4D2C5F1B0}" type="sibTrans" cxnId="{DA3E656B-6FEE-4BA2-8B77-EC3CBE0389EB}">
      <dgm:prSet/>
      <dgm:spPr/>
      <dgm:t>
        <a:bodyPr/>
        <a:lstStyle/>
        <a:p>
          <a:endParaRPr lang="tr-TR" sz="3600">
            <a:solidFill>
              <a:srgbClr val="2E3849"/>
            </a:solidFill>
            <a:latin typeface="+mj-lt"/>
          </a:endParaRPr>
        </a:p>
      </dgm:t>
    </dgm:pt>
    <dgm:pt modelId="{7BA9B75A-0FC5-41C5-8C5B-E94F1C900992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>
              <a:solidFill>
                <a:srgbClr val="2E3849"/>
              </a:solidFill>
              <a:latin typeface="+mj-lt"/>
            </a:rPr>
            <a:t>Objektiflik</a:t>
          </a:r>
        </a:p>
      </dgm:t>
    </dgm:pt>
    <dgm:pt modelId="{16238C93-3274-49F1-8A2B-D500894678B2}" type="parTrans" cxnId="{6AE93C03-AA4D-4FD9-9746-03E2BC011C7B}">
      <dgm:prSet/>
      <dgm:spPr/>
      <dgm:t>
        <a:bodyPr/>
        <a:lstStyle/>
        <a:p>
          <a:endParaRPr lang="tr-TR" sz="3600">
            <a:solidFill>
              <a:srgbClr val="2E3849"/>
            </a:solidFill>
            <a:latin typeface="+mj-lt"/>
          </a:endParaRPr>
        </a:p>
      </dgm:t>
    </dgm:pt>
    <dgm:pt modelId="{AA3FBA3E-C776-45BE-874D-22DD05ECFFF5}" type="sibTrans" cxnId="{6AE93C03-AA4D-4FD9-9746-03E2BC011C7B}">
      <dgm:prSet/>
      <dgm:spPr/>
      <dgm:t>
        <a:bodyPr/>
        <a:lstStyle/>
        <a:p>
          <a:endParaRPr lang="tr-TR" sz="3600">
            <a:solidFill>
              <a:srgbClr val="2E3849"/>
            </a:solidFill>
            <a:latin typeface="+mj-lt"/>
          </a:endParaRPr>
        </a:p>
      </dgm:t>
    </dgm:pt>
    <dgm:pt modelId="{FDF85EB6-12EC-4C34-B2AA-B0D63E806508}" type="pres">
      <dgm:prSet presAssocID="{B5F89361-BC77-46C0-9E72-B92D83EE779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AA078CD-4079-49DA-B83E-C4CE724BFAD2}" type="pres">
      <dgm:prSet presAssocID="{A3AB94D4-507B-4A01-B254-AF38C89664C7}" presName="compNode" presStyleCnt="0"/>
      <dgm:spPr/>
    </dgm:pt>
    <dgm:pt modelId="{68362773-FD08-4410-8A02-FE86F96FC65B}" type="pres">
      <dgm:prSet presAssocID="{A3AB94D4-507B-4A01-B254-AF38C89664C7}" presName="bgRect" presStyleLbl="bgShp" presStyleIdx="0" presStyleCnt="5"/>
      <dgm:spPr/>
    </dgm:pt>
    <dgm:pt modelId="{597C5F2B-75F7-43D9-B7A8-0DF41124B6D4}" type="pres">
      <dgm:prSet presAssocID="{A3AB94D4-507B-4A01-B254-AF38C89664C7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tr-TR"/>
        </a:p>
      </dgm:t>
      <dgm:extLst>
        <a:ext uri="{E40237B7-FDA0-4F09-8148-C483321AD2D9}">
          <dgm14:cNvPr xmlns:dgm14="http://schemas.microsoft.com/office/drawing/2010/diagram" id="0" name="" descr="Chevron Arrows"/>
        </a:ext>
      </dgm:extLst>
    </dgm:pt>
    <dgm:pt modelId="{97709419-C084-4931-8BD6-DD9D726DDCF0}" type="pres">
      <dgm:prSet presAssocID="{A3AB94D4-507B-4A01-B254-AF38C89664C7}" presName="spaceRect" presStyleCnt="0"/>
      <dgm:spPr/>
    </dgm:pt>
    <dgm:pt modelId="{1E6801A3-0A82-4746-954E-C8E0CA0F8B22}" type="pres">
      <dgm:prSet presAssocID="{A3AB94D4-507B-4A01-B254-AF38C89664C7}" presName="parTx" presStyleLbl="revTx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1DC7E6A6-3A05-49E1-9934-76A1174935C4}" type="pres">
      <dgm:prSet presAssocID="{87FFBBE2-55B5-4A18-8CFB-8CFC6D3713AD}" presName="sibTrans" presStyleCnt="0"/>
      <dgm:spPr/>
    </dgm:pt>
    <dgm:pt modelId="{81A2D65A-78FC-4F66-A0A3-74028971F4AB}" type="pres">
      <dgm:prSet presAssocID="{02ECD288-21F6-4EDB-B906-D6D415242D07}" presName="compNode" presStyleCnt="0"/>
      <dgm:spPr/>
    </dgm:pt>
    <dgm:pt modelId="{9351F1C6-F9F2-4BF1-90E0-78EAEE7BB737}" type="pres">
      <dgm:prSet presAssocID="{02ECD288-21F6-4EDB-B906-D6D415242D07}" presName="bgRect" presStyleLbl="bgShp" presStyleIdx="1" presStyleCnt="5"/>
      <dgm:spPr/>
    </dgm:pt>
    <dgm:pt modelId="{66451B9C-52D2-46FC-A94F-55589CE166D7}" type="pres">
      <dgm:prSet presAssocID="{02ECD288-21F6-4EDB-B906-D6D415242D07}" presName="iconRect" presStyleLbl="node1" presStyleIdx="1" presStyleCnt="5"/>
      <dgm:spPr/>
    </dgm:pt>
    <dgm:pt modelId="{F70C98D1-34E3-46DF-A2AD-82E114A9D7F2}" type="pres">
      <dgm:prSet presAssocID="{02ECD288-21F6-4EDB-B906-D6D415242D07}" presName="spaceRect" presStyleCnt="0"/>
      <dgm:spPr/>
    </dgm:pt>
    <dgm:pt modelId="{5A15298B-36A9-4F6B-B8AE-633A7A1B521E}" type="pres">
      <dgm:prSet presAssocID="{02ECD288-21F6-4EDB-B906-D6D415242D07}" presName="parTx" presStyleLbl="revTx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44C82133-4337-4805-8681-BF624E2C7254}" type="pres">
      <dgm:prSet presAssocID="{4C3DBF11-0E32-4A0F-9FDA-EA5FC72B2683}" presName="sibTrans" presStyleCnt="0"/>
      <dgm:spPr/>
    </dgm:pt>
    <dgm:pt modelId="{D8EEA765-E145-4476-9471-6ECA4CE6286D}" type="pres">
      <dgm:prSet presAssocID="{91003BE2-58BF-4445-8864-A7ED487E8DD0}" presName="compNode" presStyleCnt="0"/>
      <dgm:spPr/>
    </dgm:pt>
    <dgm:pt modelId="{9FA819D5-3ED5-44C7-81D9-B8B22B2C4CD8}" type="pres">
      <dgm:prSet presAssocID="{91003BE2-58BF-4445-8864-A7ED487E8DD0}" presName="bgRect" presStyleLbl="bgShp" presStyleIdx="2" presStyleCnt="5"/>
      <dgm:spPr/>
    </dgm:pt>
    <dgm:pt modelId="{66516311-3F98-4CB2-B0CF-87CA3B2AE574}" type="pres">
      <dgm:prSet presAssocID="{91003BE2-58BF-4445-8864-A7ED487E8DD0}" presName="iconRect" presStyleLbl="node1" presStyleIdx="2" presStyleCnt="5"/>
      <dgm:spPr/>
    </dgm:pt>
    <dgm:pt modelId="{32ADB205-4002-4C13-8F5D-8FC6F0B62951}" type="pres">
      <dgm:prSet presAssocID="{91003BE2-58BF-4445-8864-A7ED487E8DD0}" presName="spaceRect" presStyleCnt="0"/>
      <dgm:spPr/>
    </dgm:pt>
    <dgm:pt modelId="{A401BDBE-6952-4699-93F7-3A2B5352E9E6}" type="pres">
      <dgm:prSet presAssocID="{91003BE2-58BF-4445-8864-A7ED487E8DD0}" presName="parTx" presStyleLbl="revTx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37874853-04B4-40FB-9458-A147FC091781}" type="pres">
      <dgm:prSet presAssocID="{7A052AD1-BBAB-423F-8446-ADF65985BA3C}" presName="sibTrans" presStyleCnt="0"/>
      <dgm:spPr/>
    </dgm:pt>
    <dgm:pt modelId="{E9DA1E92-2C19-4F1E-99A1-8A1FA88354E3}" type="pres">
      <dgm:prSet presAssocID="{17F2C925-DEDD-4540-930E-C4867C922396}" presName="compNode" presStyleCnt="0"/>
      <dgm:spPr/>
    </dgm:pt>
    <dgm:pt modelId="{0050D456-1C8C-4370-BA33-85FCAD7321BD}" type="pres">
      <dgm:prSet presAssocID="{17F2C925-DEDD-4540-930E-C4867C922396}" presName="bgRect" presStyleLbl="bgShp" presStyleIdx="3" presStyleCnt="5"/>
      <dgm:spPr/>
    </dgm:pt>
    <dgm:pt modelId="{95BC575B-F7A7-45D7-87A5-F6FF9D4D8148}" type="pres">
      <dgm:prSet presAssocID="{17F2C925-DEDD-4540-930E-C4867C922396}" presName="iconRect" presStyleLbl="node1" presStyleIdx="3" presStyleCnt="5"/>
      <dgm:spPr/>
    </dgm:pt>
    <dgm:pt modelId="{C5BB0AC5-52D7-4C7B-8A2F-85142D9A8C7F}" type="pres">
      <dgm:prSet presAssocID="{17F2C925-DEDD-4540-930E-C4867C922396}" presName="spaceRect" presStyleCnt="0"/>
      <dgm:spPr/>
    </dgm:pt>
    <dgm:pt modelId="{A5E9FA40-C6A6-4939-B37B-2B2F939BB2A0}" type="pres">
      <dgm:prSet presAssocID="{17F2C925-DEDD-4540-930E-C4867C922396}" presName="parTx" presStyleLbl="revTx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F0320C2D-6BCE-4A42-99B1-4B11DA5A5F82}" type="pres">
      <dgm:prSet presAssocID="{51793411-9176-465A-AB59-FDD4D2C5F1B0}" presName="sibTrans" presStyleCnt="0"/>
      <dgm:spPr/>
    </dgm:pt>
    <dgm:pt modelId="{780A5C43-8635-40D8-9B85-39350D7CA6F8}" type="pres">
      <dgm:prSet presAssocID="{7BA9B75A-0FC5-41C5-8C5B-E94F1C900992}" presName="compNode" presStyleCnt="0"/>
      <dgm:spPr/>
    </dgm:pt>
    <dgm:pt modelId="{0816674E-023B-43BF-8076-F52455F37FB4}" type="pres">
      <dgm:prSet presAssocID="{7BA9B75A-0FC5-41C5-8C5B-E94F1C900992}" presName="bgRect" presStyleLbl="bgShp" presStyleIdx="4" presStyleCnt="5"/>
      <dgm:spPr/>
    </dgm:pt>
    <dgm:pt modelId="{C6E199C4-C1DE-4A0E-A4AC-037BA1CB81A9}" type="pres">
      <dgm:prSet presAssocID="{7BA9B75A-0FC5-41C5-8C5B-E94F1C900992}" presName="iconRect" presStyleLbl="node1" presStyleIdx="4" presStyleCnt="5"/>
      <dgm:spPr/>
    </dgm:pt>
    <dgm:pt modelId="{55C6A40A-D349-4215-B0E6-804E16B9231C}" type="pres">
      <dgm:prSet presAssocID="{7BA9B75A-0FC5-41C5-8C5B-E94F1C900992}" presName="spaceRect" presStyleCnt="0"/>
      <dgm:spPr/>
    </dgm:pt>
    <dgm:pt modelId="{C69C98BD-BBB4-4B09-AD92-9166459796D3}" type="pres">
      <dgm:prSet presAssocID="{7BA9B75A-0FC5-41C5-8C5B-E94F1C900992}" presName="parTx" presStyleLbl="revTx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</dgm:ptLst>
  <dgm:cxnLst>
    <dgm:cxn modelId="{123DAF23-CBF4-455F-B299-8C3E63867810}" srcId="{B5F89361-BC77-46C0-9E72-B92D83EE7792}" destId="{91003BE2-58BF-4445-8864-A7ED487E8DD0}" srcOrd="2" destOrd="0" parTransId="{C833C093-824F-4D9F-B7AF-D9E25121E8BA}" sibTransId="{7A052AD1-BBAB-423F-8446-ADF65985BA3C}"/>
    <dgm:cxn modelId="{DA3E656B-6FEE-4BA2-8B77-EC3CBE0389EB}" srcId="{B5F89361-BC77-46C0-9E72-B92D83EE7792}" destId="{17F2C925-DEDD-4540-930E-C4867C922396}" srcOrd="3" destOrd="0" parTransId="{90E07E2C-608D-4CAB-9163-2586BECB48F3}" sibTransId="{51793411-9176-465A-AB59-FDD4D2C5F1B0}"/>
    <dgm:cxn modelId="{5A9AC8FC-2CDB-4F0A-A5FC-C8D6E0688885}" type="presOf" srcId="{B5F89361-BC77-46C0-9E72-B92D83EE7792}" destId="{FDF85EB6-12EC-4C34-B2AA-B0D63E806508}" srcOrd="0" destOrd="0" presId="urn:microsoft.com/office/officeart/2018/2/layout/IconVerticalSolidList"/>
    <dgm:cxn modelId="{A304EB86-F7BB-4117-8F3F-2DAD6C4F2C47}" type="presOf" srcId="{7BA9B75A-0FC5-41C5-8C5B-E94F1C900992}" destId="{C69C98BD-BBB4-4B09-AD92-9166459796D3}" srcOrd="0" destOrd="0" presId="urn:microsoft.com/office/officeart/2018/2/layout/IconVerticalSolidList"/>
    <dgm:cxn modelId="{6AE93C03-AA4D-4FD9-9746-03E2BC011C7B}" srcId="{B5F89361-BC77-46C0-9E72-B92D83EE7792}" destId="{7BA9B75A-0FC5-41C5-8C5B-E94F1C900992}" srcOrd="4" destOrd="0" parTransId="{16238C93-3274-49F1-8A2B-D500894678B2}" sibTransId="{AA3FBA3E-C776-45BE-874D-22DD05ECFFF5}"/>
    <dgm:cxn modelId="{B1308730-DCC4-4C92-A706-2A3AF4FE0A3A}" type="presOf" srcId="{A3AB94D4-507B-4A01-B254-AF38C89664C7}" destId="{1E6801A3-0A82-4746-954E-C8E0CA0F8B22}" srcOrd="0" destOrd="0" presId="urn:microsoft.com/office/officeart/2018/2/layout/IconVerticalSolidList"/>
    <dgm:cxn modelId="{17DE4D9E-6990-4688-BC25-60DE854428A8}" srcId="{B5F89361-BC77-46C0-9E72-B92D83EE7792}" destId="{A3AB94D4-507B-4A01-B254-AF38C89664C7}" srcOrd="0" destOrd="0" parTransId="{9756DE8F-A0B5-49F3-A36A-9F5EF33DF53B}" sibTransId="{87FFBBE2-55B5-4A18-8CFB-8CFC6D3713AD}"/>
    <dgm:cxn modelId="{99D5E986-EAC8-466F-AE7F-D6AAC388511A}" type="presOf" srcId="{02ECD288-21F6-4EDB-B906-D6D415242D07}" destId="{5A15298B-36A9-4F6B-B8AE-633A7A1B521E}" srcOrd="0" destOrd="0" presId="urn:microsoft.com/office/officeart/2018/2/layout/IconVerticalSolidList"/>
    <dgm:cxn modelId="{2A0698DF-8404-4B91-BC3C-0626A438D7C8}" srcId="{B5F89361-BC77-46C0-9E72-B92D83EE7792}" destId="{02ECD288-21F6-4EDB-B906-D6D415242D07}" srcOrd="1" destOrd="0" parTransId="{316A0E9C-6C64-4934-A167-918EC61FC2C8}" sibTransId="{4C3DBF11-0E32-4A0F-9FDA-EA5FC72B2683}"/>
    <dgm:cxn modelId="{54CD7C34-90A7-4246-9308-0B0A38310D32}" type="presOf" srcId="{17F2C925-DEDD-4540-930E-C4867C922396}" destId="{A5E9FA40-C6A6-4939-B37B-2B2F939BB2A0}" srcOrd="0" destOrd="0" presId="urn:microsoft.com/office/officeart/2018/2/layout/IconVerticalSolidList"/>
    <dgm:cxn modelId="{0D29C473-A739-4BAF-930D-5EE30867CB60}" type="presOf" srcId="{91003BE2-58BF-4445-8864-A7ED487E8DD0}" destId="{A401BDBE-6952-4699-93F7-3A2B5352E9E6}" srcOrd="0" destOrd="0" presId="urn:microsoft.com/office/officeart/2018/2/layout/IconVerticalSolidList"/>
    <dgm:cxn modelId="{D0722014-64A0-402D-9ADD-60DE6EE481E0}" type="presParOf" srcId="{FDF85EB6-12EC-4C34-B2AA-B0D63E806508}" destId="{5AA078CD-4079-49DA-B83E-C4CE724BFAD2}" srcOrd="0" destOrd="0" presId="urn:microsoft.com/office/officeart/2018/2/layout/IconVerticalSolidList"/>
    <dgm:cxn modelId="{E271F62E-6ED1-49C8-B690-5A307D827EAA}" type="presParOf" srcId="{5AA078CD-4079-49DA-B83E-C4CE724BFAD2}" destId="{68362773-FD08-4410-8A02-FE86F96FC65B}" srcOrd="0" destOrd="0" presId="urn:microsoft.com/office/officeart/2018/2/layout/IconVerticalSolidList"/>
    <dgm:cxn modelId="{1CE00605-2A0A-4A8C-A42E-36C8A1FC1006}" type="presParOf" srcId="{5AA078CD-4079-49DA-B83E-C4CE724BFAD2}" destId="{597C5F2B-75F7-43D9-B7A8-0DF41124B6D4}" srcOrd="1" destOrd="0" presId="urn:microsoft.com/office/officeart/2018/2/layout/IconVerticalSolidList"/>
    <dgm:cxn modelId="{BE13C349-6F94-4030-9BA8-22FE29CA9E38}" type="presParOf" srcId="{5AA078CD-4079-49DA-B83E-C4CE724BFAD2}" destId="{97709419-C084-4931-8BD6-DD9D726DDCF0}" srcOrd="2" destOrd="0" presId="urn:microsoft.com/office/officeart/2018/2/layout/IconVerticalSolidList"/>
    <dgm:cxn modelId="{2314E067-D68E-478F-97DF-1E6B0A7F34B9}" type="presParOf" srcId="{5AA078CD-4079-49DA-B83E-C4CE724BFAD2}" destId="{1E6801A3-0A82-4746-954E-C8E0CA0F8B22}" srcOrd="3" destOrd="0" presId="urn:microsoft.com/office/officeart/2018/2/layout/IconVerticalSolidList"/>
    <dgm:cxn modelId="{5BC5FEC5-7D9C-4A90-AA07-166B71F9EBAC}" type="presParOf" srcId="{FDF85EB6-12EC-4C34-B2AA-B0D63E806508}" destId="{1DC7E6A6-3A05-49E1-9934-76A1174935C4}" srcOrd="1" destOrd="0" presId="urn:microsoft.com/office/officeart/2018/2/layout/IconVerticalSolidList"/>
    <dgm:cxn modelId="{9136BDEE-6DF8-4A5D-A101-15A4AF919BC0}" type="presParOf" srcId="{FDF85EB6-12EC-4C34-B2AA-B0D63E806508}" destId="{81A2D65A-78FC-4F66-A0A3-74028971F4AB}" srcOrd="2" destOrd="0" presId="urn:microsoft.com/office/officeart/2018/2/layout/IconVerticalSolidList"/>
    <dgm:cxn modelId="{337A11F6-35DA-41D4-8EB6-8CDA10C64394}" type="presParOf" srcId="{81A2D65A-78FC-4F66-A0A3-74028971F4AB}" destId="{9351F1C6-F9F2-4BF1-90E0-78EAEE7BB737}" srcOrd="0" destOrd="0" presId="urn:microsoft.com/office/officeart/2018/2/layout/IconVerticalSolidList"/>
    <dgm:cxn modelId="{D8549CFA-E2F7-4E0A-89DC-A68F4882974F}" type="presParOf" srcId="{81A2D65A-78FC-4F66-A0A3-74028971F4AB}" destId="{66451B9C-52D2-46FC-A94F-55589CE166D7}" srcOrd="1" destOrd="0" presId="urn:microsoft.com/office/officeart/2018/2/layout/IconVerticalSolidList"/>
    <dgm:cxn modelId="{C6A977FA-E4A2-4D26-BE93-14C0B6A26993}" type="presParOf" srcId="{81A2D65A-78FC-4F66-A0A3-74028971F4AB}" destId="{F70C98D1-34E3-46DF-A2AD-82E114A9D7F2}" srcOrd="2" destOrd="0" presId="urn:microsoft.com/office/officeart/2018/2/layout/IconVerticalSolidList"/>
    <dgm:cxn modelId="{D154A319-16E2-4133-81A3-E50E26A67BB6}" type="presParOf" srcId="{81A2D65A-78FC-4F66-A0A3-74028971F4AB}" destId="{5A15298B-36A9-4F6B-B8AE-633A7A1B521E}" srcOrd="3" destOrd="0" presId="urn:microsoft.com/office/officeart/2018/2/layout/IconVerticalSolidList"/>
    <dgm:cxn modelId="{D6A16130-5B60-4640-9225-2FA97F81A688}" type="presParOf" srcId="{FDF85EB6-12EC-4C34-B2AA-B0D63E806508}" destId="{44C82133-4337-4805-8681-BF624E2C7254}" srcOrd="3" destOrd="0" presId="urn:microsoft.com/office/officeart/2018/2/layout/IconVerticalSolidList"/>
    <dgm:cxn modelId="{6518AA71-9DFB-4E39-9B36-7BD6F67BA831}" type="presParOf" srcId="{FDF85EB6-12EC-4C34-B2AA-B0D63E806508}" destId="{D8EEA765-E145-4476-9471-6ECA4CE6286D}" srcOrd="4" destOrd="0" presId="urn:microsoft.com/office/officeart/2018/2/layout/IconVerticalSolidList"/>
    <dgm:cxn modelId="{4ACD2E76-43E7-46D9-BB29-088C19D597A8}" type="presParOf" srcId="{D8EEA765-E145-4476-9471-6ECA4CE6286D}" destId="{9FA819D5-3ED5-44C7-81D9-B8B22B2C4CD8}" srcOrd="0" destOrd="0" presId="urn:microsoft.com/office/officeart/2018/2/layout/IconVerticalSolidList"/>
    <dgm:cxn modelId="{CC56A65A-DBD8-45D7-BF4F-202D6FEC1E75}" type="presParOf" srcId="{D8EEA765-E145-4476-9471-6ECA4CE6286D}" destId="{66516311-3F98-4CB2-B0CF-87CA3B2AE574}" srcOrd="1" destOrd="0" presId="urn:microsoft.com/office/officeart/2018/2/layout/IconVerticalSolidList"/>
    <dgm:cxn modelId="{72A5EB52-FA99-47A0-9A07-2422FD21BCB9}" type="presParOf" srcId="{D8EEA765-E145-4476-9471-6ECA4CE6286D}" destId="{32ADB205-4002-4C13-8F5D-8FC6F0B62951}" srcOrd="2" destOrd="0" presId="urn:microsoft.com/office/officeart/2018/2/layout/IconVerticalSolidList"/>
    <dgm:cxn modelId="{91580E4C-6B09-4730-B1A8-209CE2004D29}" type="presParOf" srcId="{D8EEA765-E145-4476-9471-6ECA4CE6286D}" destId="{A401BDBE-6952-4699-93F7-3A2B5352E9E6}" srcOrd="3" destOrd="0" presId="urn:microsoft.com/office/officeart/2018/2/layout/IconVerticalSolidList"/>
    <dgm:cxn modelId="{24C20923-65F9-4B76-9217-E08C461B623A}" type="presParOf" srcId="{FDF85EB6-12EC-4C34-B2AA-B0D63E806508}" destId="{37874853-04B4-40FB-9458-A147FC091781}" srcOrd="5" destOrd="0" presId="urn:microsoft.com/office/officeart/2018/2/layout/IconVerticalSolidList"/>
    <dgm:cxn modelId="{AF5733B2-1402-46BC-9ADD-A2BA18F0F357}" type="presParOf" srcId="{FDF85EB6-12EC-4C34-B2AA-B0D63E806508}" destId="{E9DA1E92-2C19-4F1E-99A1-8A1FA88354E3}" srcOrd="6" destOrd="0" presId="urn:microsoft.com/office/officeart/2018/2/layout/IconVerticalSolidList"/>
    <dgm:cxn modelId="{36A5757A-74C8-4BF0-B7B2-73D571B3B1E8}" type="presParOf" srcId="{E9DA1E92-2C19-4F1E-99A1-8A1FA88354E3}" destId="{0050D456-1C8C-4370-BA33-85FCAD7321BD}" srcOrd="0" destOrd="0" presId="urn:microsoft.com/office/officeart/2018/2/layout/IconVerticalSolidList"/>
    <dgm:cxn modelId="{D8B46075-9B4F-4B8F-86C1-D6749050D329}" type="presParOf" srcId="{E9DA1E92-2C19-4F1E-99A1-8A1FA88354E3}" destId="{95BC575B-F7A7-45D7-87A5-F6FF9D4D8148}" srcOrd="1" destOrd="0" presId="urn:microsoft.com/office/officeart/2018/2/layout/IconVerticalSolidList"/>
    <dgm:cxn modelId="{E8998BCC-E30B-44AB-A031-14B7C43223E1}" type="presParOf" srcId="{E9DA1E92-2C19-4F1E-99A1-8A1FA88354E3}" destId="{C5BB0AC5-52D7-4C7B-8A2F-85142D9A8C7F}" srcOrd="2" destOrd="0" presId="urn:microsoft.com/office/officeart/2018/2/layout/IconVerticalSolidList"/>
    <dgm:cxn modelId="{D8C6BE9F-0AB8-42A2-8DF5-8059FFB3D50E}" type="presParOf" srcId="{E9DA1E92-2C19-4F1E-99A1-8A1FA88354E3}" destId="{A5E9FA40-C6A6-4939-B37B-2B2F939BB2A0}" srcOrd="3" destOrd="0" presId="urn:microsoft.com/office/officeart/2018/2/layout/IconVerticalSolidList"/>
    <dgm:cxn modelId="{FF92A373-D05C-4CC4-AC47-6085130E0F35}" type="presParOf" srcId="{FDF85EB6-12EC-4C34-B2AA-B0D63E806508}" destId="{F0320C2D-6BCE-4A42-99B1-4B11DA5A5F82}" srcOrd="7" destOrd="0" presId="urn:microsoft.com/office/officeart/2018/2/layout/IconVerticalSolidList"/>
    <dgm:cxn modelId="{A4787F08-8CC2-4CF4-8404-6A5FE447AA0E}" type="presParOf" srcId="{FDF85EB6-12EC-4C34-B2AA-B0D63E806508}" destId="{780A5C43-8635-40D8-9B85-39350D7CA6F8}" srcOrd="8" destOrd="0" presId="urn:microsoft.com/office/officeart/2018/2/layout/IconVerticalSolidList"/>
    <dgm:cxn modelId="{EB734095-22DB-452D-ABD1-9B91A1CCB9CE}" type="presParOf" srcId="{780A5C43-8635-40D8-9B85-39350D7CA6F8}" destId="{0816674E-023B-43BF-8076-F52455F37FB4}" srcOrd="0" destOrd="0" presId="urn:microsoft.com/office/officeart/2018/2/layout/IconVerticalSolidList"/>
    <dgm:cxn modelId="{6C168A8B-0BD0-424C-B6DB-58F25C8360AC}" type="presParOf" srcId="{780A5C43-8635-40D8-9B85-39350D7CA6F8}" destId="{C6E199C4-C1DE-4A0E-A4AC-037BA1CB81A9}" srcOrd="1" destOrd="0" presId="urn:microsoft.com/office/officeart/2018/2/layout/IconVerticalSolidList"/>
    <dgm:cxn modelId="{CFFDE576-41D5-462A-82AB-3190D901CE5B}" type="presParOf" srcId="{780A5C43-8635-40D8-9B85-39350D7CA6F8}" destId="{55C6A40A-D349-4215-B0E6-804E16B9231C}" srcOrd="2" destOrd="0" presId="urn:microsoft.com/office/officeart/2018/2/layout/IconVerticalSolidList"/>
    <dgm:cxn modelId="{0AFA2F39-66E5-4C12-9B97-4A2558E86EA6}" type="presParOf" srcId="{780A5C43-8635-40D8-9B85-39350D7CA6F8}" destId="{C69C98BD-BBB4-4B09-AD92-9166459796D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F89361-BC77-46C0-9E72-B92D83EE779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7BA9B75A-0FC5-41C5-8C5B-E94F1C900992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 dirty="0">
              <a:latin typeface="+mj-lt"/>
            </a:rPr>
            <a:t>Test-tekrar test yöntemi</a:t>
          </a:r>
        </a:p>
      </dgm:t>
    </dgm:pt>
    <dgm:pt modelId="{16238C93-3274-49F1-8A2B-D500894678B2}" type="parTrans" cxnId="{6AE93C03-AA4D-4FD9-9746-03E2BC011C7B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AA3FBA3E-C776-45BE-874D-22DD05ECFFF5}" type="sibTrans" cxnId="{6AE93C03-AA4D-4FD9-9746-03E2BC011C7B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580CD3A1-9B00-47F1-A9DD-FCA5EE427247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>
              <a:latin typeface="+mj-lt"/>
            </a:rPr>
            <a:t>Eş değer (alternatif) formlar yöntemi</a:t>
          </a:r>
        </a:p>
      </dgm:t>
    </dgm:pt>
    <dgm:pt modelId="{A639F62E-7195-4DAF-8B1E-2AB20BD13302}" type="parTrans" cxnId="{0D3BAAFC-05A0-4C81-B150-9620263EE7CC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0A67BFF4-9A26-4FE1-AC00-059D36AC6B02}" type="sibTrans" cxnId="{0D3BAAFC-05A0-4C81-B150-9620263EE7CC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FBCD4EE0-D107-48DA-9A78-83BC509BB401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>
              <a:latin typeface="+mj-lt"/>
            </a:rPr>
            <a:t>Test-yarı yöntemi </a:t>
          </a:r>
        </a:p>
      </dgm:t>
    </dgm:pt>
    <dgm:pt modelId="{B7F517FF-8B00-4794-93DA-726DD99DB3DF}" type="parTrans" cxnId="{13EE569C-88B8-48A1-A0A8-C7772ED66DA0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C27CE1BC-E82D-47C1-B546-828EAA60B5F8}" type="sibTrans" cxnId="{13EE569C-88B8-48A1-A0A8-C7772ED66DA0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AD881C23-3CAB-4FF7-9720-D6B04A2BAA93}">
      <dgm:prSet phldr="0" custT="1"/>
      <dgm:spPr/>
      <dgm:t>
        <a:bodyPr/>
        <a:lstStyle/>
        <a:p>
          <a:pPr rtl="0">
            <a:lnSpc>
              <a:spcPct val="100000"/>
            </a:lnSpc>
          </a:pPr>
          <a:r>
            <a:rPr lang="tr-TR" sz="3600" dirty="0">
              <a:latin typeface="+mj-lt"/>
            </a:rPr>
            <a:t>İç tutarlılık katsayısı (KR20-KR21, </a:t>
          </a:r>
          <a:r>
            <a:rPr lang="tr-TR" sz="3600" dirty="0" err="1">
              <a:latin typeface="+mj-lt"/>
            </a:rPr>
            <a:t>Cronbach</a:t>
          </a:r>
          <a:r>
            <a:rPr lang="tr-TR" sz="3600" dirty="0">
              <a:latin typeface="+mj-lt"/>
            </a:rPr>
            <a:t> Alpha (α) )</a:t>
          </a:r>
        </a:p>
      </dgm:t>
    </dgm:pt>
    <dgm:pt modelId="{11C6F541-DDEC-46A6-9760-2854F8FF8F26}" type="parTrans" cxnId="{463C2B5B-DCED-4B36-A851-D5EF9A2EC0BA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CB1A171E-3438-4137-84F6-3B0459D5B8CB}" type="sibTrans" cxnId="{463C2B5B-DCED-4B36-A851-D5EF9A2EC0BA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097F6087-FAD8-4E39-885B-D284318C4FE5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tr-TR" sz="3600" dirty="0" err="1">
              <a:latin typeface="+mj-lt"/>
            </a:rPr>
            <a:t>Puanlayıcılar</a:t>
          </a:r>
          <a:r>
            <a:rPr lang="tr-TR" sz="3600" dirty="0">
              <a:latin typeface="+mj-lt"/>
            </a:rPr>
            <a:t> arası güvenirlik (</a:t>
          </a:r>
          <a:r>
            <a:rPr lang="tr-TR" sz="3600" dirty="0" err="1">
              <a:latin typeface="+mj-lt"/>
            </a:rPr>
            <a:t>inter-rater</a:t>
          </a:r>
          <a:r>
            <a:rPr lang="tr-TR" sz="3600" dirty="0">
              <a:latin typeface="+mj-lt"/>
            </a:rPr>
            <a:t> </a:t>
          </a:r>
          <a:r>
            <a:rPr lang="tr-TR" sz="3600" dirty="0" err="1">
              <a:latin typeface="+mj-lt"/>
            </a:rPr>
            <a:t>realiability</a:t>
          </a:r>
          <a:r>
            <a:rPr lang="tr-TR" sz="3600" dirty="0">
              <a:latin typeface="+mj-lt"/>
            </a:rPr>
            <a:t>)</a:t>
          </a:r>
        </a:p>
      </dgm:t>
    </dgm:pt>
    <dgm:pt modelId="{9E06DFF3-1B91-4113-A74F-1873A78CDF79}" type="parTrans" cxnId="{E64686F4-BF6C-491A-B04C-44D51658C6DB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0215848A-9EF1-409A-B28F-D5DB30441CE8}" type="sibTrans" cxnId="{E64686F4-BF6C-491A-B04C-44D51658C6DB}">
      <dgm:prSet/>
      <dgm:spPr/>
      <dgm:t>
        <a:bodyPr/>
        <a:lstStyle/>
        <a:p>
          <a:endParaRPr lang="en-US" sz="3600">
            <a:latin typeface="+mj-lt"/>
          </a:endParaRPr>
        </a:p>
      </dgm:t>
    </dgm:pt>
    <dgm:pt modelId="{FDF85EB6-12EC-4C34-B2AA-B0D63E806508}" type="pres">
      <dgm:prSet presAssocID="{B5F89361-BC77-46C0-9E72-B92D83EE779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80A5C43-8635-40D8-9B85-39350D7CA6F8}" type="pres">
      <dgm:prSet presAssocID="{7BA9B75A-0FC5-41C5-8C5B-E94F1C900992}" presName="compNode" presStyleCnt="0"/>
      <dgm:spPr/>
    </dgm:pt>
    <dgm:pt modelId="{0816674E-023B-43BF-8076-F52455F37FB4}" type="pres">
      <dgm:prSet presAssocID="{7BA9B75A-0FC5-41C5-8C5B-E94F1C900992}" presName="bgRect" presStyleLbl="bgShp" presStyleIdx="0" presStyleCnt="5"/>
      <dgm:spPr/>
    </dgm:pt>
    <dgm:pt modelId="{C6E199C4-C1DE-4A0E-A4AC-037BA1CB81A9}" type="pres">
      <dgm:prSet presAssocID="{7BA9B75A-0FC5-41C5-8C5B-E94F1C900992}" presName="iconRect" presStyleLbl="node1" presStyleIdx="0" presStyleCnt="5"/>
      <dgm:spPr>
        <a:ln>
          <a:noFill/>
        </a:ln>
      </dgm:spPr>
    </dgm:pt>
    <dgm:pt modelId="{55C6A40A-D349-4215-B0E6-804E16B9231C}" type="pres">
      <dgm:prSet presAssocID="{7BA9B75A-0FC5-41C5-8C5B-E94F1C900992}" presName="spaceRect" presStyleCnt="0"/>
      <dgm:spPr/>
    </dgm:pt>
    <dgm:pt modelId="{C69C98BD-BBB4-4B09-AD92-9166459796D3}" type="pres">
      <dgm:prSet presAssocID="{7BA9B75A-0FC5-41C5-8C5B-E94F1C900992}" presName="parTx" presStyleLbl="revTx" presStyleIdx="0" presStyleCnt="5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EC0B4D85-558D-4433-A267-FE7C922CBE65}" type="pres">
      <dgm:prSet presAssocID="{AA3FBA3E-C776-45BE-874D-22DD05ECFFF5}" presName="sibTrans" presStyleCnt="0"/>
      <dgm:spPr/>
    </dgm:pt>
    <dgm:pt modelId="{483F61DF-231A-4A8C-98EF-7776E8E2BA12}" type="pres">
      <dgm:prSet presAssocID="{580CD3A1-9B00-47F1-A9DD-FCA5EE427247}" presName="compNode" presStyleCnt="0"/>
      <dgm:spPr/>
    </dgm:pt>
    <dgm:pt modelId="{A91230EC-97D1-4ED6-B406-915A1BF5DF5F}" type="pres">
      <dgm:prSet presAssocID="{580CD3A1-9B00-47F1-A9DD-FCA5EE427247}" presName="bgRect" presStyleLbl="bgShp" presStyleIdx="1" presStyleCnt="5"/>
      <dgm:spPr/>
    </dgm:pt>
    <dgm:pt modelId="{8E47A9FD-8F3E-4FE4-9200-2A5A1A4FDB39}" type="pres">
      <dgm:prSet presAssocID="{580CD3A1-9B00-47F1-A9DD-FCA5EE427247}" presName="iconRect" presStyleLbl="node1" presStyleIdx="1" presStyleCnt="5"/>
      <dgm:spPr>
        <a:ln>
          <a:noFill/>
        </a:ln>
      </dgm:spPr>
    </dgm:pt>
    <dgm:pt modelId="{77CECE41-03E5-4CE8-82E7-B2E4EBB025C6}" type="pres">
      <dgm:prSet presAssocID="{580CD3A1-9B00-47F1-A9DD-FCA5EE427247}" presName="spaceRect" presStyleCnt="0"/>
      <dgm:spPr/>
    </dgm:pt>
    <dgm:pt modelId="{861D54E5-F2F8-470F-818A-63DB30B3A15F}" type="pres">
      <dgm:prSet presAssocID="{580CD3A1-9B00-47F1-A9DD-FCA5EE427247}" presName="parTx" presStyleLbl="revTx" presStyleIdx="1" presStyleCnt="5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3B81A55D-DC65-4448-A58A-24BBBCE9233C}" type="pres">
      <dgm:prSet presAssocID="{0A67BFF4-9A26-4FE1-AC00-059D36AC6B02}" presName="sibTrans" presStyleCnt="0"/>
      <dgm:spPr/>
    </dgm:pt>
    <dgm:pt modelId="{0C2CCA1D-1D66-42F1-8FD9-98278951D750}" type="pres">
      <dgm:prSet presAssocID="{FBCD4EE0-D107-48DA-9A78-83BC509BB401}" presName="compNode" presStyleCnt="0"/>
      <dgm:spPr/>
    </dgm:pt>
    <dgm:pt modelId="{93819779-79E3-4CF1-9A0E-8363750023E0}" type="pres">
      <dgm:prSet presAssocID="{FBCD4EE0-D107-48DA-9A78-83BC509BB401}" presName="bgRect" presStyleLbl="bgShp" presStyleIdx="2" presStyleCnt="5"/>
      <dgm:spPr/>
    </dgm:pt>
    <dgm:pt modelId="{2E26903B-E0EC-42EE-8916-4D49C5435472}" type="pres">
      <dgm:prSet presAssocID="{FBCD4EE0-D107-48DA-9A78-83BC509BB401}" presName="iconRect" presStyleLbl="node1" presStyleIdx="2" presStyleCnt="5"/>
      <dgm:spPr>
        <a:ln>
          <a:noFill/>
        </a:ln>
      </dgm:spPr>
    </dgm:pt>
    <dgm:pt modelId="{6AE6A301-8A2E-4EEE-8E81-7F13531AD596}" type="pres">
      <dgm:prSet presAssocID="{FBCD4EE0-D107-48DA-9A78-83BC509BB401}" presName="spaceRect" presStyleCnt="0"/>
      <dgm:spPr/>
    </dgm:pt>
    <dgm:pt modelId="{27A2C641-E374-49FF-94B7-7890DB1C8E03}" type="pres">
      <dgm:prSet presAssocID="{FBCD4EE0-D107-48DA-9A78-83BC509BB401}" presName="parTx" presStyleLbl="revTx" presStyleIdx="2" presStyleCnt="5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2D9CA0D6-0972-488E-8AF4-5E9ED20B71EA}" type="pres">
      <dgm:prSet presAssocID="{C27CE1BC-E82D-47C1-B546-828EAA60B5F8}" presName="sibTrans" presStyleCnt="0"/>
      <dgm:spPr/>
    </dgm:pt>
    <dgm:pt modelId="{D4438BA0-A3CF-46EE-A4A9-6A4ACA6C3CF5}" type="pres">
      <dgm:prSet presAssocID="{AD881C23-3CAB-4FF7-9720-D6B04A2BAA93}" presName="compNode" presStyleCnt="0"/>
      <dgm:spPr/>
    </dgm:pt>
    <dgm:pt modelId="{35C7A070-BF2E-4FF0-BD81-CB4A1C86274A}" type="pres">
      <dgm:prSet presAssocID="{AD881C23-3CAB-4FF7-9720-D6B04A2BAA93}" presName="bgRect" presStyleLbl="bgShp" presStyleIdx="3" presStyleCnt="5"/>
      <dgm:spPr/>
    </dgm:pt>
    <dgm:pt modelId="{1282A3F0-A428-44EF-A5EA-0008A903135B}" type="pres">
      <dgm:prSet presAssocID="{AD881C23-3CAB-4FF7-9720-D6B04A2BAA93}" presName="iconRect" presStyleLbl="node1" presStyleIdx="3" presStyleCnt="5"/>
      <dgm:spPr>
        <a:ln>
          <a:noFill/>
        </a:ln>
      </dgm:spPr>
    </dgm:pt>
    <dgm:pt modelId="{7013684A-E0F7-431B-992F-403AB4E79D0A}" type="pres">
      <dgm:prSet presAssocID="{AD881C23-3CAB-4FF7-9720-D6B04A2BAA93}" presName="spaceRect" presStyleCnt="0"/>
      <dgm:spPr/>
    </dgm:pt>
    <dgm:pt modelId="{6F9B1193-9B4A-411F-B519-48F6507EAEF7}" type="pres">
      <dgm:prSet presAssocID="{AD881C23-3CAB-4FF7-9720-D6B04A2BAA93}" presName="parTx" presStyleLbl="revTx" presStyleIdx="3" presStyleCnt="5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  <dgm:pt modelId="{E6961E1E-4D7F-498E-95B4-6EBA121F2795}" type="pres">
      <dgm:prSet presAssocID="{CB1A171E-3438-4137-84F6-3B0459D5B8CB}" presName="sibTrans" presStyleCnt="0"/>
      <dgm:spPr/>
    </dgm:pt>
    <dgm:pt modelId="{161CCEE2-0C74-4573-B8CB-4A5719FAEE82}" type="pres">
      <dgm:prSet presAssocID="{097F6087-FAD8-4E39-885B-D284318C4FE5}" presName="compNode" presStyleCnt="0"/>
      <dgm:spPr/>
    </dgm:pt>
    <dgm:pt modelId="{A096693A-DFCF-42E3-9C39-ECCCC579AC67}" type="pres">
      <dgm:prSet presAssocID="{097F6087-FAD8-4E39-885B-D284318C4FE5}" presName="bgRect" presStyleLbl="bgShp" presStyleIdx="4" presStyleCnt="5"/>
      <dgm:spPr/>
    </dgm:pt>
    <dgm:pt modelId="{32FBAB92-CAB2-49AD-9045-842AC1435987}" type="pres">
      <dgm:prSet presAssocID="{097F6087-FAD8-4E39-885B-D284318C4FE5}" presName="iconRect" presStyleLbl="node1" presStyleIdx="4" presStyleCnt="5"/>
      <dgm:spPr>
        <a:ln>
          <a:noFill/>
        </a:ln>
      </dgm:spPr>
    </dgm:pt>
    <dgm:pt modelId="{67B1E2BD-FA60-42AB-A5DE-697C47A470C0}" type="pres">
      <dgm:prSet presAssocID="{097F6087-FAD8-4E39-885B-D284318C4FE5}" presName="spaceRect" presStyleCnt="0"/>
      <dgm:spPr/>
    </dgm:pt>
    <dgm:pt modelId="{FCAEBA9F-BE2D-4F38-8A4F-3B65B9BF7E5E}" type="pres">
      <dgm:prSet presAssocID="{097F6087-FAD8-4E39-885B-D284318C4FE5}" presName="parTx" presStyleLbl="revTx" presStyleIdx="4" presStyleCnt="5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</dgm:ptLst>
  <dgm:cxnLst>
    <dgm:cxn modelId="{0D3BAAFC-05A0-4C81-B150-9620263EE7CC}" srcId="{B5F89361-BC77-46C0-9E72-B92D83EE7792}" destId="{580CD3A1-9B00-47F1-A9DD-FCA5EE427247}" srcOrd="1" destOrd="0" parTransId="{A639F62E-7195-4DAF-8B1E-2AB20BD13302}" sibTransId="{0A67BFF4-9A26-4FE1-AC00-059D36AC6B02}"/>
    <dgm:cxn modelId="{5A9AC8FC-2CDB-4F0A-A5FC-C8D6E0688885}" type="presOf" srcId="{B5F89361-BC77-46C0-9E72-B92D83EE7792}" destId="{FDF85EB6-12EC-4C34-B2AA-B0D63E806508}" srcOrd="0" destOrd="0" presId="urn:microsoft.com/office/officeart/2018/2/layout/IconVerticalSolidList"/>
    <dgm:cxn modelId="{E64686F4-BF6C-491A-B04C-44D51658C6DB}" srcId="{B5F89361-BC77-46C0-9E72-B92D83EE7792}" destId="{097F6087-FAD8-4E39-885B-D284318C4FE5}" srcOrd="4" destOrd="0" parTransId="{9E06DFF3-1B91-4113-A74F-1873A78CDF79}" sibTransId="{0215848A-9EF1-409A-B28F-D5DB30441CE8}"/>
    <dgm:cxn modelId="{13EE569C-88B8-48A1-A0A8-C7772ED66DA0}" srcId="{B5F89361-BC77-46C0-9E72-B92D83EE7792}" destId="{FBCD4EE0-D107-48DA-9A78-83BC509BB401}" srcOrd="2" destOrd="0" parTransId="{B7F517FF-8B00-4794-93DA-726DD99DB3DF}" sibTransId="{C27CE1BC-E82D-47C1-B546-828EAA60B5F8}"/>
    <dgm:cxn modelId="{6AE93C03-AA4D-4FD9-9746-03E2BC011C7B}" srcId="{B5F89361-BC77-46C0-9E72-B92D83EE7792}" destId="{7BA9B75A-0FC5-41C5-8C5B-E94F1C900992}" srcOrd="0" destOrd="0" parTransId="{16238C93-3274-49F1-8A2B-D500894678B2}" sibTransId="{AA3FBA3E-C776-45BE-874D-22DD05ECFFF5}"/>
    <dgm:cxn modelId="{05079AD4-1EB0-460C-B622-29692E54F7F9}" type="presOf" srcId="{7BA9B75A-0FC5-41C5-8C5B-E94F1C900992}" destId="{C69C98BD-BBB4-4B09-AD92-9166459796D3}" srcOrd="0" destOrd="0" presId="urn:microsoft.com/office/officeart/2018/2/layout/IconVerticalSolidList"/>
    <dgm:cxn modelId="{463C2B5B-DCED-4B36-A851-D5EF9A2EC0BA}" srcId="{B5F89361-BC77-46C0-9E72-B92D83EE7792}" destId="{AD881C23-3CAB-4FF7-9720-D6B04A2BAA93}" srcOrd="3" destOrd="0" parTransId="{11C6F541-DDEC-46A6-9760-2854F8FF8F26}" sibTransId="{CB1A171E-3438-4137-84F6-3B0459D5B8CB}"/>
    <dgm:cxn modelId="{82A0D552-7CBA-4738-A7DD-0C0CAC0A8157}" type="presOf" srcId="{FBCD4EE0-D107-48DA-9A78-83BC509BB401}" destId="{27A2C641-E374-49FF-94B7-7890DB1C8E03}" srcOrd="0" destOrd="0" presId="urn:microsoft.com/office/officeart/2018/2/layout/IconVerticalSolidList"/>
    <dgm:cxn modelId="{FD578D66-5DBA-4D15-BDC7-80DB6C111352}" type="presOf" srcId="{AD881C23-3CAB-4FF7-9720-D6B04A2BAA93}" destId="{6F9B1193-9B4A-411F-B519-48F6507EAEF7}" srcOrd="0" destOrd="0" presId="urn:microsoft.com/office/officeart/2018/2/layout/IconVerticalSolidList"/>
    <dgm:cxn modelId="{AB4D2D9B-E3B2-491B-889E-160C2B5E9880}" type="presOf" srcId="{097F6087-FAD8-4E39-885B-D284318C4FE5}" destId="{FCAEBA9F-BE2D-4F38-8A4F-3B65B9BF7E5E}" srcOrd="0" destOrd="0" presId="urn:microsoft.com/office/officeart/2018/2/layout/IconVerticalSolidList"/>
    <dgm:cxn modelId="{D9B62E95-5324-4E13-9F57-A10EEAA4CA9F}" type="presOf" srcId="{580CD3A1-9B00-47F1-A9DD-FCA5EE427247}" destId="{861D54E5-F2F8-470F-818A-63DB30B3A15F}" srcOrd="0" destOrd="0" presId="urn:microsoft.com/office/officeart/2018/2/layout/IconVerticalSolidList"/>
    <dgm:cxn modelId="{2351B314-AFE0-464E-9BF3-8AA5D5C3D593}" type="presParOf" srcId="{FDF85EB6-12EC-4C34-B2AA-B0D63E806508}" destId="{780A5C43-8635-40D8-9B85-39350D7CA6F8}" srcOrd="0" destOrd="0" presId="urn:microsoft.com/office/officeart/2018/2/layout/IconVerticalSolidList"/>
    <dgm:cxn modelId="{704E98F6-DEF5-4F22-9510-4E3AF84B895A}" type="presParOf" srcId="{780A5C43-8635-40D8-9B85-39350D7CA6F8}" destId="{0816674E-023B-43BF-8076-F52455F37FB4}" srcOrd="0" destOrd="0" presId="urn:microsoft.com/office/officeart/2018/2/layout/IconVerticalSolidList"/>
    <dgm:cxn modelId="{E9598D51-F33D-4482-8E1F-AA7BEA5189E5}" type="presParOf" srcId="{780A5C43-8635-40D8-9B85-39350D7CA6F8}" destId="{C6E199C4-C1DE-4A0E-A4AC-037BA1CB81A9}" srcOrd="1" destOrd="0" presId="urn:microsoft.com/office/officeart/2018/2/layout/IconVerticalSolidList"/>
    <dgm:cxn modelId="{31A58374-1CF6-4595-9A06-1227B63789AB}" type="presParOf" srcId="{780A5C43-8635-40D8-9B85-39350D7CA6F8}" destId="{55C6A40A-D349-4215-B0E6-804E16B9231C}" srcOrd="2" destOrd="0" presId="urn:microsoft.com/office/officeart/2018/2/layout/IconVerticalSolidList"/>
    <dgm:cxn modelId="{ADCE7659-4CC6-4FF2-85BC-2A8777874760}" type="presParOf" srcId="{780A5C43-8635-40D8-9B85-39350D7CA6F8}" destId="{C69C98BD-BBB4-4B09-AD92-9166459796D3}" srcOrd="3" destOrd="0" presId="urn:microsoft.com/office/officeart/2018/2/layout/IconVerticalSolidList"/>
    <dgm:cxn modelId="{4F06E9EA-5551-4454-BDEE-7780ACE796C8}" type="presParOf" srcId="{FDF85EB6-12EC-4C34-B2AA-B0D63E806508}" destId="{EC0B4D85-558D-4433-A267-FE7C922CBE65}" srcOrd="1" destOrd="0" presId="urn:microsoft.com/office/officeart/2018/2/layout/IconVerticalSolidList"/>
    <dgm:cxn modelId="{135D2E7F-8A8C-4C7A-8C63-66A2DC88FC6F}" type="presParOf" srcId="{FDF85EB6-12EC-4C34-B2AA-B0D63E806508}" destId="{483F61DF-231A-4A8C-98EF-7776E8E2BA12}" srcOrd="2" destOrd="0" presId="urn:microsoft.com/office/officeart/2018/2/layout/IconVerticalSolidList"/>
    <dgm:cxn modelId="{9204F229-BBF9-4BA0-8211-405A841DDBA5}" type="presParOf" srcId="{483F61DF-231A-4A8C-98EF-7776E8E2BA12}" destId="{A91230EC-97D1-4ED6-B406-915A1BF5DF5F}" srcOrd="0" destOrd="0" presId="urn:microsoft.com/office/officeart/2018/2/layout/IconVerticalSolidList"/>
    <dgm:cxn modelId="{DC83EBD9-B380-434F-9ED0-E05999799970}" type="presParOf" srcId="{483F61DF-231A-4A8C-98EF-7776E8E2BA12}" destId="{8E47A9FD-8F3E-4FE4-9200-2A5A1A4FDB39}" srcOrd="1" destOrd="0" presId="urn:microsoft.com/office/officeart/2018/2/layout/IconVerticalSolidList"/>
    <dgm:cxn modelId="{29DA2D3F-7C43-499B-B666-2387E6FE0167}" type="presParOf" srcId="{483F61DF-231A-4A8C-98EF-7776E8E2BA12}" destId="{77CECE41-03E5-4CE8-82E7-B2E4EBB025C6}" srcOrd="2" destOrd="0" presId="urn:microsoft.com/office/officeart/2018/2/layout/IconVerticalSolidList"/>
    <dgm:cxn modelId="{845B5DB7-024F-4E2C-9D50-AFBBC383E644}" type="presParOf" srcId="{483F61DF-231A-4A8C-98EF-7776E8E2BA12}" destId="{861D54E5-F2F8-470F-818A-63DB30B3A15F}" srcOrd="3" destOrd="0" presId="urn:microsoft.com/office/officeart/2018/2/layout/IconVerticalSolidList"/>
    <dgm:cxn modelId="{AC34B0BF-D497-4B95-9E3E-65DA81BD9429}" type="presParOf" srcId="{FDF85EB6-12EC-4C34-B2AA-B0D63E806508}" destId="{3B81A55D-DC65-4448-A58A-24BBBCE9233C}" srcOrd="3" destOrd="0" presId="urn:microsoft.com/office/officeart/2018/2/layout/IconVerticalSolidList"/>
    <dgm:cxn modelId="{6072E67B-B11E-4AFA-AFEE-A326D7048408}" type="presParOf" srcId="{FDF85EB6-12EC-4C34-B2AA-B0D63E806508}" destId="{0C2CCA1D-1D66-42F1-8FD9-98278951D750}" srcOrd="4" destOrd="0" presId="urn:microsoft.com/office/officeart/2018/2/layout/IconVerticalSolidList"/>
    <dgm:cxn modelId="{B0943396-D72D-4CBF-A7BC-0D15DFAAFA88}" type="presParOf" srcId="{0C2CCA1D-1D66-42F1-8FD9-98278951D750}" destId="{93819779-79E3-4CF1-9A0E-8363750023E0}" srcOrd="0" destOrd="0" presId="urn:microsoft.com/office/officeart/2018/2/layout/IconVerticalSolidList"/>
    <dgm:cxn modelId="{6F0F245E-2C45-4CEF-9245-2329A077A996}" type="presParOf" srcId="{0C2CCA1D-1D66-42F1-8FD9-98278951D750}" destId="{2E26903B-E0EC-42EE-8916-4D49C5435472}" srcOrd="1" destOrd="0" presId="urn:microsoft.com/office/officeart/2018/2/layout/IconVerticalSolidList"/>
    <dgm:cxn modelId="{02303382-3A86-4433-B611-71FBDEAC82FC}" type="presParOf" srcId="{0C2CCA1D-1D66-42F1-8FD9-98278951D750}" destId="{6AE6A301-8A2E-4EEE-8E81-7F13531AD596}" srcOrd="2" destOrd="0" presId="urn:microsoft.com/office/officeart/2018/2/layout/IconVerticalSolidList"/>
    <dgm:cxn modelId="{0433B755-EF1E-4C20-8448-12FDDB9E20AD}" type="presParOf" srcId="{0C2CCA1D-1D66-42F1-8FD9-98278951D750}" destId="{27A2C641-E374-49FF-94B7-7890DB1C8E03}" srcOrd="3" destOrd="0" presId="urn:microsoft.com/office/officeart/2018/2/layout/IconVerticalSolidList"/>
    <dgm:cxn modelId="{A2DC5381-427A-40E6-B24C-5C253312CBD5}" type="presParOf" srcId="{FDF85EB6-12EC-4C34-B2AA-B0D63E806508}" destId="{2D9CA0D6-0972-488E-8AF4-5E9ED20B71EA}" srcOrd="5" destOrd="0" presId="urn:microsoft.com/office/officeart/2018/2/layout/IconVerticalSolidList"/>
    <dgm:cxn modelId="{5B5A9AE1-05D1-46B4-B470-28C841ADC565}" type="presParOf" srcId="{FDF85EB6-12EC-4C34-B2AA-B0D63E806508}" destId="{D4438BA0-A3CF-46EE-A4A9-6A4ACA6C3CF5}" srcOrd="6" destOrd="0" presId="urn:microsoft.com/office/officeart/2018/2/layout/IconVerticalSolidList"/>
    <dgm:cxn modelId="{030EFF84-852A-4DD9-8EA0-A950B10E1D37}" type="presParOf" srcId="{D4438BA0-A3CF-46EE-A4A9-6A4ACA6C3CF5}" destId="{35C7A070-BF2E-4FF0-BD81-CB4A1C86274A}" srcOrd="0" destOrd="0" presId="urn:microsoft.com/office/officeart/2018/2/layout/IconVerticalSolidList"/>
    <dgm:cxn modelId="{B90DF4A3-C591-496E-A7BC-E35201B174F7}" type="presParOf" srcId="{D4438BA0-A3CF-46EE-A4A9-6A4ACA6C3CF5}" destId="{1282A3F0-A428-44EF-A5EA-0008A903135B}" srcOrd="1" destOrd="0" presId="urn:microsoft.com/office/officeart/2018/2/layout/IconVerticalSolidList"/>
    <dgm:cxn modelId="{BA1F186A-C034-48EC-A380-5E4A1DE79D29}" type="presParOf" srcId="{D4438BA0-A3CF-46EE-A4A9-6A4ACA6C3CF5}" destId="{7013684A-E0F7-431B-992F-403AB4E79D0A}" srcOrd="2" destOrd="0" presId="urn:microsoft.com/office/officeart/2018/2/layout/IconVerticalSolidList"/>
    <dgm:cxn modelId="{FF3A379A-6B35-441D-949B-C06BDED4C82C}" type="presParOf" srcId="{D4438BA0-A3CF-46EE-A4A9-6A4ACA6C3CF5}" destId="{6F9B1193-9B4A-411F-B519-48F6507EAEF7}" srcOrd="3" destOrd="0" presId="urn:microsoft.com/office/officeart/2018/2/layout/IconVerticalSolidList"/>
    <dgm:cxn modelId="{8C86BD9C-66A5-4532-87DE-A635D9D36586}" type="presParOf" srcId="{FDF85EB6-12EC-4C34-B2AA-B0D63E806508}" destId="{E6961E1E-4D7F-498E-95B4-6EBA121F2795}" srcOrd="7" destOrd="0" presId="urn:microsoft.com/office/officeart/2018/2/layout/IconVerticalSolidList"/>
    <dgm:cxn modelId="{38768DFE-A8D3-49A1-BDD7-38D646C42EB3}" type="presParOf" srcId="{FDF85EB6-12EC-4C34-B2AA-B0D63E806508}" destId="{161CCEE2-0C74-4573-B8CB-4A5719FAEE82}" srcOrd="8" destOrd="0" presId="urn:microsoft.com/office/officeart/2018/2/layout/IconVerticalSolidList"/>
    <dgm:cxn modelId="{68F0C5A0-DFC7-4587-BB57-F32A7E2A8344}" type="presParOf" srcId="{161CCEE2-0C74-4573-B8CB-4A5719FAEE82}" destId="{A096693A-DFCF-42E3-9C39-ECCCC579AC67}" srcOrd="0" destOrd="0" presId="urn:microsoft.com/office/officeart/2018/2/layout/IconVerticalSolidList"/>
    <dgm:cxn modelId="{D312D179-6288-4DD0-AEAA-F54D0C2072F6}" type="presParOf" srcId="{161CCEE2-0C74-4573-B8CB-4A5719FAEE82}" destId="{32FBAB92-CAB2-49AD-9045-842AC1435987}" srcOrd="1" destOrd="0" presId="urn:microsoft.com/office/officeart/2018/2/layout/IconVerticalSolidList"/>
    <dgm:cxn modelId="{62568344-D497-494E-9F1E-DDA4FEA22BAD}" type="presParOf" srcId="{161CCEE2-0C74-4573-B8CB-4A5719FAEE82}" destId="{67B1E2BD-FA60-42AB-A5DE-697C47A470C0}" srcOrd="2" destOrd="0" presId="urn:microsoft.com/office/officeart/2018/2/layout/IconVerticalSolidList"/>
    <dgm:cxn modelId="{773F269C-E854-42B5-BB93-00EF3A568579}" type="presParOf" srcId="{161CCEE2-0C74-4573-B8CB-4A5719FAEE82}" destId="{FCAEBA9F-BE2D-4F38-8A4F-3B65B9BF7E5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F89361-BC77-46C0-9E72-B92D83EE7792}" type="doc">
      <dgm:prSet loTypeId="urn:microsoft.com/office/officeart/2005/8/layout/bProcess4" loCatId="process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097F6087-FAD8-4E39-885B-D284318C4FE5}">
      <dgm:prSet phldr="0" custT="1"/>
      <dgm:spPr/>
      <dgm:t>
        <a:bodyPr/>
        <a:lstStyle/>
        <a:p>
          <a:r>
            <a:rPr lang="tr-TR" sz="3000" b="1">
              <a:solidFill>
                <a:schemeClr val="bg1"/>
              </a:solidFill>
              <a:latin typeface="+mj-lt"/>
            </a:rPr>
            <a:t>Soru sayısı</a:t>
          </a:r>
        </a:p>
      </dgm:t>
    </dgm:pt>
    <dgm:pt modelId="{9E06DFF3-1B91-4113-A74F-1873A78CDF79}" type="parTrans" cxnId="{E64686F4-BF6C-491A-B04C-44D51658C6DB}">
      <dgm:prSet/>
      <dgm:spPr/>
      <dgm:t>
        <a:bodyPr/>
        <a:lstStyle/>
        <a:p>
          <a:endParaRPr lang="en-US" sz="3000" b="1">
            <a:solidFill>
              <a:schemeClr val="bg1"/>
            </a:solidFill>
            <a:latin typeface="+mj-lt"/>
          </a:endParaRPr>
        </a:p>
      </dgm:t>
    </dgm:pt>
    <dgm:pt modelId="{0215848A-9EF1-409A-B28F-D5DB30441CE8}" type="sibTrans" cxnId="{E64686F4-BF6C-491A-B04C-44D51658C6DB}">
      <dgm:prSet/>
      <dgm:spPr/>
      <dgm:t>
        <a:bodyPr/>
        <a:lstStyle/>
        <a:p>
          <a:endParaRPr lang="en-US" sz="3000" b="1">
            <a:solidFill>
              <a:schemeClr val="bg1"/>
            </a:solidFill>
            <a:latin typeface="+mj-lt"/>
          </a:endParaRPr>
        </a:p>
      </dgm:t>
    </dgm:pt>
    <dgm:pt modelId="{C37916BF-5226-41F1-B44C-0060836C0B50}">
      <dgm:prSet phldr="0" custT="1"/>
      <dgm:spPr/>
      <dgm:t>
        <a:bodyPr/>
        <a:lstStyle/>
        <a:p>
          <a:pPr rtl="0"/>
          <a:r>
            <a:rPr lang="tr-TR" sz="3000" b="1">
              <a:solidFill>
                <a:schemeClr val="bg1"/>
              </a:solidFill>
              <a:latin typeface="+mj-lt"/>
            </a:rPr>
            <a:t>Madde güçlüğünün gruba uygun olması (</a:t>
          </a:r>
          <a:r>
            <a:rPr lang="tr-TR" sz="3000" b="1" dirty="0" err="1">
              <a:solidFill>
                <a:schemeClr val="bg1"/>
              </a:solidFill>
              <a:latin typeface="+mj-lt"/>
            </a:rPr>
            <a:t>pj</a:t>
          </a:r>
          <a:r>
            <a:rPr lang="tr-TR" sz="3000" b="1" dirty="0">
              <a:solidFill>
                <a:schemeClr val="bg1"/>
              </a:solidFill>
              <a:latin typeface="+mj-lt"/>
            </a:rPr>
            <a:t>)</a:t>
          </a:r>
        </a:p>
      </dgm:t>
    </dgm:pt>
    <dgm:pt modelId="{583FBCDA-72E3-4796-B120-ED3CCC827315}" type="parTrans" cxnId="{AC5FE507-CA61-4D0B-A4B4-8A0B2618C1CA}">
      <dgm:prSet/>
      <dgm:spPr/>
      <dgm:t>
        <a:bodyPr/>
        <a:lstStyle/>
        <a:p>
          <a:endParaRPr lang="en-US" sz="3000" b="1">
            <a:solidFill>
              <a:schemeClr val="bg1"/>
            </a:solidFill>
            <a:latin typeface="+mj-lt"/>
          </a:endParaRPr>
        </a:p>
      </dgm:t>
    </dgm:pt>
    <dgm:pt modelId="{2AC0452B-1EB1-4437-AE4E-748D56C8B6E2}" type="sibTrans" cxnId="{AC5FE507-CA61-4D0B-A4B4-8A0B2618C1CA}">
      <dgm:prSet/>
      <dgm:spPr/>
      <dgm:t>
        <a:bodyPr/>
        <a:lstStyle/>
        <a:p>
          <a:endParaRPr lang="en-US" sz="3000" b="1">
            <a:solidFill>
              <a:schemeClr val="bg1"/>
            </a:solidFill>
            <a:latin typeface="+mj-lt"/>
          </a:endParaRPr>
        </a:p>
      </dgm:t>
    </dgm:pt>
    <dgm:pt modelId="{F6EA46A6-A54B-4133-986F-D97EC0899717}">
      <dgm:prSet phldr="0" custT="1"/>
      <dgm:spPr/>
      <dgm:t>
        <a:bodyPr/>
        <a:lstStyle/>
        <a:p>
          <a:pPr rtl="0"/>
          <a:r>
            <a:rPr lang="tr-TR" sz="3000" b="1">
              <a:solidFill>
                <a:schemeClr val="bg1"/>
              </a:solidFill>
              <a:latin typeface="+mj-lt"/>
            </a:rPr>
            <a:t>Madde </a:t>
          </a:r>
          <a:r>
            <a:rPr lang="tr-TR" sz="3000" b="1" err="1">
              <a:solidFill>
                <a:schemeClr val="bg1"/>
              </a:solidFill>
              <a:latin typeface="+mj-lt"/>
            </a:rPr>
            <a:t>ayırıcılık</a:t>
          </a:r>
          <a:r>
            <a:rPr lang="tr-TR" sz="3000" b="1">
              <a:solidFill>
                <a:schemeClr val="bg1"/>
              </a:solidFill>
              <a:latin typeface="+mj-lt"/>
            </a:rPr>
            <a:t> gücünün yüksek olması (</a:t>
          </a:r>
          <a:r>
            <a:rPr lang="tr-TR" sz="3000" b="1" err="1">
              <a:solidFill>
                <a:schemeClr val="bg1"/>
              </a:solidFill>
              <a:latin typeface="+mj-lt"/>
            </a:rPr>
            <a:t>rjx</a:t>
          </a:r>
          <a:r>
            <a:rPr lang="tr-TR" sz="3000" b="1">
              <a:solidFill>
                <a:schemeClr val="bg1"/>
              </a:solidFill>
              <a:latin typeface="+mj-lt"/>
            </a:rPr>
            <a:t>)</a:t>
          </a:r>
        </a:p>
      </dgm:t>
    </dgm:pt>
    <dgm:pt modelId="{D6EE3D89-4A69-4776-9A59-952035F1AADD}" type="parTrans" cxnId="{0016B0F3-0BED-42B1-ADA7-E1A434D33D3D}">
      <dgm:prSet/>
      <dgm:spPr/>
      <dgm:t>
        <a:bodyPr/>
        <a:lstStyle/>
        <a:p>
          <a:endParaRPr lang="en-US" sz="3000" b="1">
            <a:solidFill>
              <a:schemeClr val="bg1"/>
            </a:solidFill>
            <a:latin typeface="+mj-lt"/>
          </a:endParaRPr>
        </a:p>
      </dgm:t>
    </dgm:pt>
    <dgm:pt modelId="{459A9E97-604A-4602-83E9-A1A6513CFA64}" type="sibTrans" cxnId="{0016B0F3-0BED-42B1-ADA7-E1A434D33D3D}">
      <dgm:prSet/>
      <dgm:spPr/>
      <dgm:t>
        <a:bodyPr/>
        <a:lstStyle/>
        <a:p>
          <a:endParaRPr lang="en-US" sz="3000" b="1">
            <a:solidFill>
              <a:schemeClr val="bg1"/>
            </a:solidFill>
            <a:latin typeface="+mj-lt"/>
          </a:endParaRPr>
        </a:p>
      </dgm:t>
    </dgm:pt>
    <dgm:pt modelId="{ADF6E842-0A11-4610-BF48-77C27812AE8C}">
      <dgm:prSet phldr="0" custT="1"/>
      <dgm:spPr/>
      <dgm:t>
        <a:bodyPr/>
        <a:lstStyle/>
        <a:p>
          <a:pPr rtl="0"/>
          <a:r>
            <a:rPr lang="tr-TR" sz="3000" b="1">
              <a:solidFill>
                <a:schemeClr val="bg1"/>
              </a:solidFill>
              <a:latin typeface="+mj-lt"/>
            </a:rPr>
            <a:t>Hedef grubunun yapısı-(heterojen)</a:t>
          </a:r>
        </a:p>
      </dgm:t>
    </dgm:pt>
    <dgm:pt modelId="{885283DF-5C1E-4272-9785-483112457FBD}" type="parTrans" cxnId="{660EA3D2-A077-477F-96A2-F9B0D5DF3CBB}">
      <dgm:prSet/>
      <dgm:spPr/>
      <dgm:t>
        <a:bodyPr/>
        <a:lstStyle/>
        <a:p>
          <a:endParaRPr lang="en-US" sz="3000" b="1">
            <a:solidFill>
              <a:schemeClr val="bg1"/>
            </a:solidFill>
            <a:latin typeface="+mj-lt"/>
          </a:endParaRPr>
        </a:p>
      </dgm:t>
    </dgm:pt>
    <dgm:pt modelId="{5393AD46-77BF-4119-9B05-1E046C4CEC22}" type="sibTrans" cxnId="{660EA3D2-A077-477F-96A2-F9B0D5DF3CBB}">
      <dgm:prSet/>
      <dgm:spPr/>
      <dgm:t>
        <a:bodyPr/>
        <a:lstStyle/>
        <a:p>
          <a:endParaRPr lang="en-US" sz="3000" b="1">
            <a:solidFill>
              <a:schemeClr val="bg1"/>
            </a:solidFill>
            <a:latin typeface="+mj-lt"/>
          </a:endParaRPr>
        </a:p>
      </dgm:t>
    </dgm:pt>
    <dgm:pt modelId="{AB0840DE-5522-4275-BBDE-06A19784F79D}">
      <dgm:prSet phldr="0" custT="1"/>
      <dgm:spPr/>
      <dgm:t>
        <a:bodyPr/>
        <a:lstStyle/>
        <a:p>
          <a:r>
            <a:rPr lang="tr-TR" sz="3000" b="1" dirty="0">
              <a:solidFill>
                <a:schemeClr val="tx1"/>
              </a:solidFill>
              <a:latin typeface="+mj-lt"/>
            </a:rPr>
            <a:t>Öğrencinin güdüsü</a:t>
          </a:r>
        </a:p>
      </dgm:t>
    </dgm:pt>
    <dgm:pt modelId="{FBD3EC43-24B8-46C4-AF27-1A46B29D438A}" type="parTrans" cxnId="{A6D123E7-989A-4822-AF08-3AB8946E59E3}">
      <dgm:prSet/>
      <dgm:spPr/>
      <dgm:t>
        <a:bodyPr/>
        <a:lstStyle/>
        <a:p>
          <a:endParaRPr lang="en-US" sz="3000" b="1">
            <a:solidFill>
              <a:schemeClr val="bg1"/>
            </a:solidFill>
            <a:latin typeface="+mj-lt"/>
          </a:endParaRPr>
        </a:p>
      </dgm:t>
    </dgm:pt>
    <dgm:pt modelId="{746F07D4-B8F1-4B80-9FF4-E82234B559AB}" type="sibTrans" cxnId="{A6D123E7-989A-4822-AF08-3AB8946E59E3}">
      <dgm:prSet/>
      <dgm:spPr/>
      <dgm:t>
        <a:bodyPr/>
        <a:lstStyle/>
        <a:p>
          <a:endParaRPr lang="en-US" sz="3000" b="1">
            <a:solidFill>
              <a:schemeClr val="bg1"/>
            </a:solidFill>
            <a:latin typeface="+mj-lt"/>
          </a:endParaRPr>
        </a:p>
      </dgm:t>
    </dgm:pt>
    <dgm:pt modelId="{674053D6-3B15-4213-8B0F-41CBC90A13B9}">
      <dgm:prSet phldr="0" custT="1"/>
      <dgm:spPr/>
      <dgm:t>
        <a:bodyPr/>
        <a:lstStyle/>
        <a:p>
          <a:r>
            <a:rPr lang="tr-TR" sz="3000" b="1" dirty="0">
              <a:solidFill>
                <a:schemeClr val="tx1"/>
              </a:solidFill>
              <a:latin typeface="+mj-lt"/>
            </a:rPr>
            <a:t>Öğrencinin deneyimi </a:t>
          </a:r>
        </a:p>
      </dgm:t>
    </dgm:pt>
    <dgm:pt modelId="{BBE84003-513D-441E-9620-552A0EF728DC}" type="parTrans" cxnId="{1E6985C1-F2F5-4AC3-861A-9F6618C8039D}">
      <dgm:prSet/>
      <dgm:spPr/>
      <dgm:t>
        <a:bodyPr/>
        <a:lstStyle/>
        <a:p>
          <a:endParaRPr lang="en-US" sz="3000" b="1">
            <a:solidFill>
              <a:schemeClr val="bg1"/>
            </a:solidFill>
            <a:latin typeface="+mj-lt"/>
          </a:endParaRPr>
        </a:p>
      </dgm:t>
    </dgm:pt>
    <dgm:pt modelId="{813D66CC-E020-442D-ABAB-9C68B31C43FE}" type="sibTrans" cxnId="{1E6985C1-F2F5-4AC3-861A-9F6618C8039D}">
      <dgm:prSet/>
      <dgm:spPr/>
      <dgm:t>
        <a:bodyPr/>
        <a:lstStyle/>
        <a:p>
          <a:endParaRPr lang="en-US" sz="3000" b="1">
            <a:solidFill>
              <a:schemeClr val="bg1"/>
            </a:solidFill>
            <a:latin typeface="+mj-lt"/>
          </a:endParaRPr>
        </a:p>
      </dgm:t>
    </dgm:pt>
    <dgm:pt modelId="{08432771-EDE2-419D-AB5B-66150278EC24}">
      <dgm:prSet phldr="0" custT="1"/>
      <dgm:spPr/>
      <dgm:t>
        <a:bodyPr/>
        <a:lstStyle/>
        <a:p>
          <a:r>
            <a:rPr lang="tr-TR" sz="3000" b="1" dirty="0">
              <a:solidFill>
                <a:schemeClr val="tx1"/>
              </a:solidFill>
              <a:latin typeface="+mj-lt"/>
            </a:rPr>
            <a:t>Yanıtlama süresi</a:t>
          </a:r>
        </a:p>
      </dgm:t>
    </dgm:pt>
    <dgm:pt modelId="{37529689-18BD-4341-8540-9F3DFFA2E3A4}" type="parTrans" cxnId="{07E2ED36-4D0F-43E4-9FBC-AF115E08C494}">
      <dgm:prSet/>
      <dgm:spPr/>
      <dgm:t>
        <a:bodyPr/>
        <a:lstStyle/>
        <a:p>
          <a:endParaRPr lang="en-US" sz="3000" b="1">
            <a:solidFill>
              <a:schemeClr val="bg1"/>
            </a:solidFill>
            <a:latin typeface="+mj-lt"/>
          </a:endParaRPr>
        </a:p>
      </dgm:t>
    </dgm:pt>
    <dgm:pt modelId="{10F33DAE-4ABB-4457-BC3B-E37F5BEE6119}" type="sibTrans" cxnId="{07E2ED36-4D0F-43E4-9FBC-AF115E08C494}">
      <dgm:prSet/>
      <dgm:spPr/>
      <dgm:t>
        <a:bodyPr/>
        <a:lstStyle/>
        <a:p>
          <a:endParaRPr lang="en-US" sz="3000" b="1">
            <a:solidFill>
              <a:schemeClr val="bg1"/>
            </a:solidFill>
            <a:latin typeface="+mj-lt"/>
          </a:endParaRPr>
        </a:p>
      </dgm:t>
    </dgm:pt>
    <dgm:pt modelId="{B551C4B9-FB73-42F7-AAB0-336361208376}">
      <dgm:prSet phldr="0" custT="1"/>
      <dgm:spPr/>
      <dgm:t>
        <a:bodyPr/>
        <a:lstStyle/>
        <a:p>
          <a:r>
            <a:rPr lang="tr-TR" sz="3000" b="1" dirty="0">
              <a:solidFill>
                <a:schemeClr val="tx1"/>
              </a:solidFill>
              <a:latin typeface="+mj-lt"/>
            </a:rPr>
            <a:t>Puanlamanın nesnelliği</a:t>
          </a:r>
        </a:p>
      </dgm:t>
    </dgm:pt>
    <dgm:pt modelId="{E6E10D4B-AA9F-4E83-AB62-4BCF82F40BCB}" type="parTrans" cxnId="{976A00E2-FF52-4712-B8F8-955DF196D6B0}">
      <dgm:prSet/>
      <dgm:spPr/>
      <dgm:t>
        <a:bodyPr/>
        <a:lstStyle/>
        <a:p>
          <a:endParaRPr lang="en-US" sz="3000" b="1">
            <a:solidFill>
              <a:schemeClr val="bg1"/>
            </a:solidFill>
            <a:latin typeface="+mj-lt"/>
          </a:endParaRPr>
        </a:p>
      </dgm:t>
    </dgm:pt>
    <dgm:pt modelId="{D1E41EBF-FF34-47FC-AB9E-4E0DD48C7904}" type="sibTrans" cxnId="{976A00E2-FF52-4712-B8F8-955DF196D6B0}">
      <dgm:prSet/>
      <dgm:spPr/>
      <dgm:t>
        <a:bodyPr/>
        <a:lstStyle/>
        <a:p>
          <a:endParaRPr lang="en-US" sz="3000" b="1">
            <a:solidFill>
              <a:schemeClr val="bg1"/>
            </a:solidFill>
            <a:latin typeface="+mj-lt"/>
          </a:endParaRPr>
        </a:p>
      </dgm:t>
    </dgm:pt>
    <dgm:pt modelId="{6EBFE245-420A-4452-BCBB-0A73302490A2}">
      <dgm:prSet phldr="0" custT="1"/>
      <dgm:spPr/>
      <dgm:t>
        <a:bodyPr/>
        <a:lstStyle/>
        <a:p>
          <a:pPr rtl="0"/>
          <a:r>
            <a:rPr lang="tr-TR" sz="3000" b="1">
              <a:solidFill>
                <a:schemeClr val="bg1"/>
              </a:solidFill>
              <a:latin typeface="+mj-lt"/>
            </a:rPr>
            <a:t>Sınav koşullarının standart olması</a:t>
          </a:r>
        </a:p>
      </dgm:t>
    </dgm:pt>
    <dgm:pt modelId="{0F6A0DF9-B918-45B7-919B-AFE7D9587772}" type="parTrans" cxnId="{4F54E1C5-7C2A-4CCF-9FCE-8F70B7541566}">
      <dgm:prSet/>
      <dgm:spPr/>
      <dgm:t>
        <a:bodyPr/>
        <a:lstStyle/>
        <a:p>
          <a:endParaRPr lang="en-US" sz="3000" b="1">
            <a:solidFill>
              <a:schemeClr val="bg1"/>
            </a:solidFill>
            <a:latin typeface="+mj-lt"/>
          </a:endParaRPr>
        </a:p>
      </dgm:t>
    </dgm:pt>
    <dgm:pt modelId="{F01473C9-59C8-4663-B65F-0D0296102093}" type="sibTrans" cxnId="{4F54E1C5-7C2A-4CCF-9FCE-8F70B7541566}">
      <dgm:prSet/>
      <dgm:spPr/>
      <dgm:t>
        <a:bodyPr/>
        <a:lstStyle/>
        <a:p>
          <a:endParaRPr lang="en-US" sz="3000" b="1">
            <a:solidFill>
              <a:schemeClr val="bg1"/>
            </a:solidFill>
            <a:latin typeface="+mj-lt"/>
          </a:endParaRPr>
        </a:p>
      </dgm:t>
    </dgm:pt>
    <dgm:pt modelId="{93A515D0-D916-477A-8719-56976F9122B6}">
      <dgm:prSet phldr="0" custT="1"/>
      <dgm:spPr/>
      <dgm:t>
        <a:bodyPr/>
        <a:lstStyle/>
        <a:p>
          <a:r>
            <a:rPr lang="tr-TR" sz="3000" b="1">
              <a:solidFill>
                <a:schemeClr val="bg1"/>
              </a:solidFill>
              <a:latin typeface="+mj-lt"/>
            </a:rPr>
            <a:t>Soru belirsizliğinin ortadan kaldırılması</a:t>
          </a:r>
        </a:p>
      </dgm:t>
    </dgm:pt>
    <dgm:pt modelId="{E6B7DBCB-8407-46D0-AAAE-EF8281699E5D}" type="parTrans" cxnId="{B4FACEB8-4548-461F-93E0-DEF48FB92198}">
      <dgm:prSet/>
      <dgm:spPr/>
      <dgm:t>
        <a:bodyPr/>
        <a:lstStyle/>
        <a:p>
          <a:endParaRPr lang="en-US" sz="3000" b="1">
            <a:solidFill>
              <a:schemeClr val="bg1"/>
            </a:solidFill>
            <a:latin typeface="+mj-lt"/>
          </a:endParaRPr>
        </a:p>
      </dgm:t>
    </dgm:pt>
    <dgm:pt modelId="{3A7E28E9-A296-4011-954C-B8683F674131}" type="sibTrans" cxnId="{B4FACEB8-4548-461F-93E0-DEF48FB92198}">
      <dgm:prSet/>
      <dgm:spPr/>
      <dgm:t>
        <a:bodyPr/>
        <a:lstStyle/>
        <a:p>
          <a:endParaRPr lang="en-US" sz="3000" b="1">
            <a:solidFill>
              <a:schemeClr val="bg1"/>
            </a:solidFill>
            <a:latin typeface="+mj-lt"/>
          </a:endParaRPr>
        </a:p>
      </dgm:t>
    </dgm:pt>
    <dgm:pt modelId="{A7269729-8C04-4987-B5F2-9B8341F076DF}" type="pres">
      <dgm:prSet presAssocID="{B5F89361-BC77-46C0-9E72-B92D83EE7792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tr-TR"/>
        </a:p>
      </dgm:t>
    </dgm:pt>
    <dgm:pt modelId="{48709D38-1E93-4692-BD9A-6C6AA0941FBD}" type="pres">
      <dgm:prSet presAssocID="{097F6087-FAD8-4E39-885B-D284318C4FE5}" presName="compNode" presStyleCnt="0"/>
      <dgm:spPr/>
    </dgm:pt>
    <dgm:pt modelId="{86C873DB-80EA-4919-961B-59A7D7D51F90}" type="pres">
      <dgm:prSet presAssocID="{097F6087-FAD8-4E39-885B-D284318C4FE5}" presName="dummyConnPt" presStyleCnt="0"/>
      <dgm:spPr/>
    </dgm:pt>
    <dgm:pt modelId="{ED2A3FB5-C42D-48DE-90E0-B6CEABB6B018}" type="pres">
      <dgm:prSet presAssocID="{097F6087-FAD8-4E39-885B-D284318C4FE5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79258A3-3E31-4F83-A1CC-B5849C2F3AE8}" type="pres">
      <dgm:prSet presAssocID="{0215848A-9EF1-409A-B28F-D5DB30441CE8}" presName="sibTrans" presStyleLbl="bgSibTrans2D1" presStyleIdx="0" presStyleCnt="9"/>
      <dgm:spPr/>
      <dgm:t>
        <a:bodyPr/>
        <a:lstStyle/>
        <a:p>
          <a:endParaRPr lang="tr-TR"/>
        </a:p>
      </dgm:t>
    </dgm:pt>
    <dgm:pt modelId="{0E4DCECC-2C6E-4898-BA6D-6011A0DB9512}" type="pres">
      <dgm:prSet presAssocID="{C37916BF-5226-41F1-B44C-0060836C0B50}" presName="compNode" presStyleCnt="0"/>
      <dgm:spPr/>
    </dgm:pt>
    <dgm:pt modelId="{3A26974B-71CD-457B-9A15-6F840015AF09}" type="pres">
      <dgm:prSet presAssocID="{C37916BF-5226-41F1-B44C-0060836C0B50}" presName="dummyConnPt" presStyleCnt="0"/>
      <dgm:spPr/>
    </dgm:pt>
    <dgm:pt modelId="{6EFC96A1-3D8E-47FB-8DB6-C39A49499D25}" type="pres">
      <dgm:prSet presAssocID="{C37916BF-5226-41F1-B44C-0060836C0B50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60C1600-C2F2-4EA0-A901-D72E3D794BC3}" type="pres">
      <dgm:prSet presAssocID="{2AC0452B-1EB1-4437-AE4E-748D56C8B6E2}" presName="sibTrans" presStyleLbl="bgSibTrans2D1" presStyleIdx="1" presStyleCnt="9"/>
      <dgm:spPr/>
      <dgm:t>
        <a:bodyPr/>
        <a:lstStyle/>
        <a:p>
          <a:endParaRPr lang="tr-TR"/>
        </a:p>
      </dgm:t>
    </dgm:pt>
    <dgm:pt modelId="{D5B0EA16-B12D-431C-B141-26F904565480}" type="pres">
      <dgm:prSet presAssocID="{F6EA46A6-A54B-4133-986F-D97EC0899717}" presName="compNode" presStyleCnt="0"/>
      <dgm:spPr/>
    </dgm:pt>
    <dgm:pt modelId="{7664E1ED-DD69-49E6-B64D-877B47037797}" type="pres">
      <dgm:prSet presAssocID="{F6EA46A6-A54B-4133-986F-D97EC0899717}" presName="dummyConnPt" presStyleCnt="0"/>
      <dgm:spPr/>
    </dgm:pt>
    <dgm:pt modelId="{A6CEC18A-0D34-4F8B-A0DD-2735B9A700E2}" type="pres">
      <dgm:prSet presAssocID="{F6EA46A6-A54B-4133-986F-D97EC0899717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FA7AAB3-32F6-430E-A658-D120BE64862B}" type="pres">
      <dgm:prSet presAssocID="{459A9E97-604A-4602-83E9-A1A6513CFA64}" presName="sibTrans" presStyleLbl="bgSibTrans2D1" presStyleIdx="2" presStyleCnt="9"/>
      <dgm:spPr/>
      <dgm:t>
        <a:bodyPr/>
        <a:lstStyle/>
        <a:p>
          <a:endParaRPr lang="tr-TR"/>
        </a:p>
      </dgm:t>
    </dgm:pt>
    <dgm:pt modelId="{2B002DBB-0970-41EA-A41B-6F1BBFAADF55}" type="pres">
      <dgm:prSet presAssocID="{ADF6E842-0A11-4610-BF48-77C27812AE8C}" presName="compNode" presStyleCnt="0"/>
      <dgm:spPr/>
    </dgm:pt>
    <dgm:pt modelId="{F8F04AAE-EA2E-43ED-8A5F-28660F69B233}" type="pres">
      <dgm:prSet presAssocID="{ADF6E842-0A11-4610-BF48-77C27812AE8C}" presName="dummyConnPt" presStyleCnt="0"/>
      <dgm:spPr/>
    </dgm:pt>
    <dgm:pt modelId="{43A87F5A-7E96-4096-AFDC-506EFA41F22E}" type="pres">
      <dgm:prSet presAssocID="{ADF6E842-0A11-4610-BF48-77C27812AE8C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145267C-833C-4F0E-8C4B-448362CE981A}" type="pres">
      <dgm:prSet presAssocID="{5393AD46-77BF-4119-9B05-1E046C4CEC22}" presName="sibTrans" presStyleLbl="bgSibTrans2D1" presStyleIdx="3" presStyleCnt="9"/>
      <dgm:spPr/>
      <dgm:t>
        <a:bodyPr/>
        <a:lstStyle/>
        <a:p>
          <a:endParaRPr lang="tr-TR"/>
        </a:p>
      </dgm:t>
    </dgm:pt>
    <dgm:pt modelId="{9ADEA564-416B-4C21-AB3D-B8E85B40F4C7}" type="pres">
      <dgm:prSet presAssocID="{AB0840DE-5522-4275-BBDE-06A19784F79D}" presName="compNode" presStyleCnt="0"/>
      <dgm:spPr/>
    </dgm:pt>
    <dgm:pt modelId="{55253467-6A55-4467-B58F-DD9CBC529E2E}" type="pres">
      <dgm:prSet presAssocID="{AB0840DE-5522-4275-BBDE-06A19784F79D}" presName="dummyConnPt" presStyleCnt="0"/>
      <dgm:spPr/>
    </dgm:pt>
    <dgm:pt modelId="{0DD16E83-61B5-4C6F-916C-3863188FFB98}" type="pres">
      <dgm:prSet presAssocID="{AB0840DE-5522-4275-BBDE-06A19784F79D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A24D7DC-EDBD-43F5-8D78-159C24B39234}" type="pres">
      <dgm:prSet presAssocID="{746F07D4-B8F1-4B80-9FF4-E82234B559AB}" presName="sibTrans" presStyleLbl="bgSibTrans2D1" presStyleIdx="4" presStyleCnt="9"/>
      <dgm:spPr/>
      <dgm:t>
        <a:bodyPr/>
        <a:lstStyle/>
        <a:p>
          <a:endParaRPr lang="tr-TR"/>
        </a:p>
      </dgm:t>
    </dgm:pt>
    <dgm:pt modelId="{3C50887E-B80F-4623-9044-45B03416FBB2}" type="pres">
      <dgm:prSet presAssocID="{674053D6-3B15-4213-8B0F-41CBC90A13B9}" presName="compNode" presStyleCnt="0"/>
      <dgm:spPr/>
    </dgm:pt>
    <dgm:pt modelId="{DEDA5EB1-2304-4F90-89E5-F329DB4272CB}" type="pres">
      <dgm:prSet presAssocID="{674053D6-3B15-4213-8B0F-41CBC90A13B9}" presName="dummyConnPt" presStyleCnt="0"/>
      <dgm:spPr/>
    </dgm:pt>
    <dgm:pt modelId="{C83DC610-662A-453F-BD6F-3D6AF42136E6}" type="pres">
      <dgm:prSet presAssocID="{674053D6-3B15-4213-8B0F-41CBC90A13B9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F2153FC-86B7-4B68-99BA-13D375DF7DDA}" type="pres">
      <dgm:prSet presAssocID="{813D66CC-E020-442D-ABAB-9C68B31C43FE}" presName="sibTrans" presStyleLbl="bgSibTrans2D1" presStyleIdx="5" presStyleCnt="9"/>
      <dgm:spPr/>
      <dgm:t>
        <a:bodyPr/>
        <a:lstStyle/>
        <a:p>
          <a:endParaRPr lang="tr-TR"/>
        </a:p>
      </dgm:t>
    </dgm:pt>
    <dgm:pt modelId="{D181276C-C1E2-4495-BBCE-54E1A986244F}" type="pres">
      <dgm:prSet presAssocID="{08432771-EDE2-419D-AB5B-66150278EC24}" presName="compNode" presStyleCnt="0"/>
      <dgm:spPr/>
    </dgm:pt>
    <dgm:pt modelId="{60394562-DDB7-42E8-B68E-7F7F9C1BF720}" type="pres">
      <dgm:prSet presAssocID="{08432771-EDE2-419D-AB5B-66150278EC24}" presName="dummyConnPt" presStyleCnt="0"/>
      <dgm:spPr/>
    </dgm:pt>
    <dgm:pt modelId="{41B8ED83-2BE9-413A-A8F4-D2A413771FA6}" type="pres">
      <dgm:prSet presAssocID="{08432771-EDE2-419D-AB5B-66150278EC24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2826B11-C5B3-4C80-B194-8783521E78A0}" type="pres">
      <dgm:prSet presAssocID="{10F33DAE-4ABB-4457-BC3B-E37F5BEE6119}" presName="sibTrans" presStyleLbl="bgSibTrans2D1" presStyleIdx="6" presStyleCnt="9"/>
      <dgm:spPr/>
      <dgm:t>
        <a:bodyPr/>
        <a:lstStyle/>
        <a:p>
          <a:endParaRPr lang="tr-TR"/>
        </a:p>
      </dgm:t>
    </dgm:pt>
    <dgm:pt modelId="{553826F1-3D5D-479F-A633-3A564588FE2D}" type="pres">
      <dgm:prSet presAssocID="{B551C4B9-FB73-42F7-AAB0-336361208376}" presName="compNode" presStyleCnt="0"/>
      <dgm:spPr/>
    </dgm:pt>
    <dgm:pt modelId="{3D7AA46E-54CE-4BB1-AAEC-B6B102205B87}" type="pres">
      <dgm:prSet presAssocID="{B551C4B9-FB73-42F7-AAB0-336361208376}" presName="dummyConnPt" presStyleCnt="0"/>
      <dgm:spPr/>
    </dgm:pt>
    <dgm:pt modelId="{C991E1DB-BF1D-4E82-BC8D-81453792D3B3}" type="pres">
      <dgm:prSet presAssocID="{B551C4B9-FB73-42F7-AAB0-336361208376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73E35A0-A03C-41C6-A4A2-734CDAC78E17}" type="pres">
      <dgm:prSet presAssocID="{D1E41EBF-FF34-47FC-AB9E-4E0DD48C7904}" presName="sibTrans" presStyleLbl="bgSibTrans2D1" presStyleIdx="7" presStyleCnt="9"/>
      <dgm:spPr/>
      <dgm:t>
        <a:bodyPr/>
        <a:lstStyle/>
        <a:p>
          <a:endParaRPr lang="tr-TR"/>
        </a:p>
      </dgm:t>
    </dgm:pt>
    <dgm:pt modelId="{299C1353-0153-46B7-A412-98EC6979E4F5}" type="pres">
      <dgm:prSet presAssocID="{6EBFE245-420A-4452-BCBB-0A73302490A2}" presName="compNode" presStyleCnt="0"/>
      <dgm:spPr/>
    </dgm:pt>
    <dgm:pt modelId="{398BDE0E-5BDE-4F02-9EB6-66AF51A5E9A4}" type="pres">
      <dgm:prSet presAssocID="{6EBFE245-420A-4452-BCBB-0A73302490A2}" presName="dummyConnPt" presStyleCnt="0"/>
      <dgm:spPr/>
    </dgm:pt>
    <dgm:pt modelId="{13435F5D-C558-4AEB-9CF7-9A727769D744}" type="pres">
      <dgm:prSet presAssocID="{6EBFE245-420A-4452-BCBB-0A73302490A2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F03CF77-C26D-40E8-A7A9-31A16B83CD2D}" type="pres">
      <dgm:prSet presAssocID="{F01473C9-59C8-4663-B65F-0D0296102093}" presName="sibTrans" presStyleLbl="bgSibTrans2D1" presStyleIdx="8" presStyleCnt="9"/>
      <dgm:spPr/>
      <dgm:t>
        <a:bodyPr/>
        <a:lstStyle/>
        <a:p>
          <a:endParaRPr lang="tr-TR"/>
        </a:p>
      </dgm:t>
    </dgm:pt>
    <dgm:pt modelId="{579D494B-13D8-457A-AC95-A1FA7E27889C}" type="pres">
      <dgm:prSet presAssocID="{93A515D0-D916-477A-8719-56976F9122B6}" presName="compNode" presStyleCnt="0"/>
      <dgm:spPr/>
    </dgm:pt>
    <dgm:pt modelId="{4EB86553-F3AB-466D-9ED3-F835B7152117}" type="pres">
      <dgm:prSet presAssocID="{93A515D0-D916-477A-8719-56976F9122B6}" presName="dummyConnPt" presStyleCnt="0"/>
      <dgm:spPr/>
    </dgm:pt>
    <dgm:pt modelId="{A2DCDFFC-DD30-4C1C-A3E2-3DC9B70A78BB}" type="pres">
      <dgm:prSet presAssocID="{93A515D0-D916-477A-8719-56976F9122B6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68D55611-FF12-40C5-8FEB-214377B6996D}" type="presOf" srcId="{C37916BF-5226-41F1-B44C-0060836C0B50}" destId="{6EFC96A1-3D8E-47FB-8DB6-C39A49499D25}" srcOrd="0" destOrd="0" presId="urn:microsoft.com/office/officeart/2005/8/layout/bProcess4"/>
    <dgm:cxn modelId="{E64686F4-BF6C-491A-B04C-44D51658C6DB}" srcId="{B5F89361-BC77-46C0-9E72-B92D83EE7792}" destId="{097F6087-FAD8-4E39-885B-D284318C4FE5}" srcOrd="0" destOrd="0" parTransId="{9E06DFF3-1B91-4113-A74F-1873A78CDF79}" sibTransId="{0215848A-9EF1-409A-B28F-D5DB30441CE8}"/>
    <dgm:cxn modelId="{530D96D0-77EA-4C1D-996E-E3CF2EA8B8F9}" type="presOf" srcId="{ADF6E842-0A11-4610-BF48-77C27812AE8C}" destId="{43A87F5A-7E96-4096-AFDC-506EFA41F22E}" srcOrd="0" destOrd="0" presId="urn:microsoft.com/office/officeart/2005/8/layout/bProcess4"/>
    <dgm:cxn modelId="{9B69BE6C-CB22-4307-A276-A3821C96A2F0}" type="presOf" srcId="{459A9E97-604A-4602-83E9-A1A6513CFA64}" destId="{0FA7AAB3-32F6-430E-A658-D120BE64862B}" srcOrd="0" destOrd="0" presId="urn:microsoft.com/office/officeart/2005/8/layout/bProcess4"/>
    <dgm:cxn modelId="{92042B60-8342-43A7-8CD6-BCF014D744B9}" type="presOf" srcId="{B551C4B9-FB73-42F7-AAB0-336361208376}" destId="{C991E1DB-BF1D-4E82-BC8D-81453792D3B3}" srcOrd="0" destOrd="0" presId="urn:microsoft.com/office/officeart/2005/8/layout/bProcess4"/>
    <dgm:cxn modelId="{3AB96C3F-A529-4452-849D-C71B324CA256}" type="presOf" srcId="{F6EA46A6-A54B-4133-986F-D97EC0899717}" destId="{A6CEC18A-0D34-4F8B-A0DD-2735B9A700E2}" srcOrd="0" destOrd="0" presId="urn:microsoft.com/office/officeart/2005/8/layout/bProcess4"/>
    <dgm:cxn modelId="{0016B0F3-0BED-42B1-ADA7-E1A434D33D3D}" srcId="{B5F89361-BC77-46C0-9E72-B92D83EE7792}" destId="{F6EA46A6-A54B-4133-986F-D97EC0899717}" srcOrd="2" destOrd="0" parTransId="{D6EE3D89-4A69-4776-9A59-952035F1AADD}" sibTransId="{459A9E97-604A-4602-83E9-A1A6513CFA64}"/>
    <dgm:cxn modelId="{9558E0E3-0435-4608-AA9B-D2F36BD6D83F}" type="presOf" srcId="{813D66CC-E020-442D-ABAB-9C68B31C43FE}" destId="{0F2153FC-86B7-4B68-99BA-13D375DF7DDA}" srcOrd="0" destOrd="0" presId="urn:microsoft.com/office/officeart/2005/8/layout/bProcess4"/>
    <dgm:cxn modelId="{29B99B08-5A83-4892-B47B-B446EEDCB55F}" type="presOf" srcId="{097F6087-FAD8-4E39-885B-D284318C4FE5}" destId="{ED2A3FB5-C42D-48DE-90E0-B6CEABB6B018}" srcOrd="0" destOrd="0" presId="urn:microsoft.com/office/officeart/2005/8/layout/bProcess4"/>
    <dgm:cxn modelId="{46B7D6FA-6635-47C9-BC4D-DB43FD4C825B}" type="presOf" srcId="{D1E41EBF-FF34-47FC-AB9E-4E0DD48C7904}" destId="{673E35A0-A03C-41C6-A4A2-734CDAC78E17}" srcOrd="0" destOrd="0" presId="urn:microsoft.com/office/officeart/2005/8/layout/bProcess4"/>
    <dgm:cxn modelId="{E00D7770-CA4C-4B7C-A41D-FB8D3A829103}" type="presOf" srcId="{B5F89361-BC77-46C0-9E72-B92D83EE7792}" destId="{A7269729-8C04-4987-B5F2-9B8341F076DF}" srcOrd="0" destOrd="0" presId="urn:microsoft.com/office/officeart/2005/8/layout/bProcess4"/>
    <dgm:cxn modelId="{8FD6044D-B804-4160-940F-2C870FCF7B40}" type="presOf" srcId="{0215848A-9EF1-409A-B28F-D5DB30441CE8}" destId="{E79258A3-3E31-4F83-A1CC-B5849C2F3AE8}" srcOrd="0" destOrd="0" presId="urn:microsoft.com/office/officeart/2005/8/layout/bProcess4"/>
    <dgm:cxn modelId="{B4FACEB8-4548-461F-93E0-DEF48FB92198}" srcId="{B5F89361-BC77-46C0-9E72-B92D83EE7792}" destId="{93A515D0-D916-477A-8719-56976F9122B6}" srcOrd="9" destOrd="0" parTransId="{E6B7DBCB-8407-46D0-AAAE-EF8281699E5D}" sibTransId="{3A7E28E9-A296-4011-954C-B8683F674131}"/>
    <dgm:cxn modelId="{660EA3D2-A077-477F-96A2-F9B0D5DF3CBB}" srcId="{B5F89361-BC77-46C0-9E72-B92D83EE7792}" destId="{ADF6E842-0A11-4610-BF48-77C27812AE8C}" srcOrd="3" destOrd="0" parTransId="{885283DF-5C1E-4272-9785-483112457FBD}" sibTransId="{5393AD46-77BF-4119-9B05-1E046C4CEC22}"/>
    <dgm:cxn modelId="{8C21B7B7-4538-4AF6-8220-18CCF6D4A19C}" type="presOf" srcId="{F01473C9-59C8-4663-B65F-0D0296102093}" destId="{6F03CF77-C26D-40E8-A7A9-31A16B83CD2D}" srcOrd="0" destOrd="0" presId="urn:microsoft.com/office/officeart/2005/8/layout/bProcess4"/>
    <dgm:cxn modelId="{32C371A0-C245-4B13-A952-9DEA1C453EC3}" type="presOf" srcId="{6EBFE245-420A-4452-BCBB-0A73302490A2}" destId="{13435F5D-C558-4AEB-9CF7-9A727769D744}" srcOrd="0" destOrd="0" presId="urn:microsoft.com/office/officeart/2005/8/layout/bProcess4"/>
    <dgm:cxn modelId="{1E6985C1-F2F5-4AC3-861A-9F6618C8039D}" srcId="{B5F89361-BC77-46C0-9E72-B92D83EE7792}" destId="{674053D6-3B15-4213-8B0F-41CBC90A13B9}" srcOrd="5" destOrd="0" parTransId="{BBE84003-513D-441E-9620-552A0EF728DC}" sibTransId="{813D66CC-E020-442D-ABAB-9C68B31C43FE}"/>
    <dgm:cxn modelId="{F14A8E2B-27D3-4986-A61A-848D6DC238E3}" type="presOf" srcId="{93A515D0-D916-477A-8719-56976F9122B6}" destId="{A2DCDFFC-DD30-4C1C-A3E2-3DC9B70A78BB}" srcOrd="0" destOrd="0" presId="urn:microsoft.com/office/officeart/2005/8/layout/bProcess4"/>
    <dgm:cxn modelId="{B67C6C3D-741C-4369-BEAF-E45540341A06}" type="presOf" srcId="{AB0840DE-5522-4275-BBDE-06A19784F79D}" destId="{0DD16E83-61B5-4C6F-916C-3863188FFB98}" srcOrd="0" destOrd="0" presId="urn:microsoft.com/office/officeart/2005/8/layout/bProcess4"/>
    <dgm:cxn modelId="{4F54E1C5-7C2A-4CCF-9FCE-8F70B7541566}" srcId="{B5F89361-BC77-46C0-9E72-B92D83EE7792}" destId="{6EBFE245-420A-4452-BCBB-0A73302490A2}" srcOrd="8" destOrd="0" parTransId="{0F6A0DF9-B918-45B7-919B-AFE7D9587772}" sibTransId="{F01473C9-59C8-4663-B65F-0D0296102093}"/>
    <dgm:cxn modelId="{A6D123E7-989A-4822-AF08-3AB8946E59E3}" srcId="{B5F89361-BC77-46C0-9E72-B92D83EE7792}" destId="{AB0840DE-5522-4275-BBDE-06A19784F79D}" srcOrd="4" destOrd="0" parTransId="{FBD3EC43-24B8-46C4-AF27-1A46B29D438A}" sibTransId="{746F07D4-B8F1-4B80-9FF4-E82234B559AB}"/>
    <dgm:cxn modelId="{D5B1C2BE-5AE4-43F8-B390-A5D9E18EA9DC}" type="presOf" srcId="{08432771-EDE2-419D-AB5B-66150278EC24}" destId="{41B8ED83-2BE9-413A-A8F4-D2A413771FA6}" srcOrd="0" destOrd="0" presId="urn:microsoft.com/office/officeart/2005/8/layout/bProcess4"/>
    <dgm:cxn modelId="{BD761C8B-2AFC-4F73-9BD0-195BB9F8B4A1}" type="presOf" srcId="{2AC0452B-1EB1-4437-AE4E-748D56C8B6E2}" destId="{260C1600-C2F2-4EA0-A901-D72E3D794BC3}" srcOrd="0" destOrd="0" presId="urn:microsoft.com/office/officeart/2005/8/layout/bProcess4"/>
    <dgm:cxn modelId="{CAAC8113-D642-460B-BDC7-F1358869E31C}" type="presOf" srcId="{746F07D4-B8F1-4B80-9FF4-E82234B559AB}" destId="{8A24D7DC-EDBD-43F5-8D78-159C24B39234}" srcOrd="0" destOrd="0" presId="urn:microsoft.com/office/officeart/2005/8/layout/bProcess4"/>
    <dgm:cxn modelId="{AC5FE507-CA61-4D0B-A4B4-8A0B2618C1CA}" srcId="{B5F89361-BC77-46C0-9E72-B92D83EE7792}" destId="{C37916BF-5226-41F1-B44C-0060836C0B50}" srcOrd="1" destOrd="0" parTransId="{583FBCDA-72E3-4796-B120-ED3CCC827315}" sibTransId="{2AC0452B-1EB1-4437-AE4E-748D56C8B6E2}"/>
    <dgm:cxn modelId="{976A00E2-FF52-4712-B8F8-955DF196D6B0}" srcId="{B5F89361-BC77-46C0-9E72-B92D83EE7792}" destId="{B551C4B9-FB73-42F7-AAB0-336361208376}" srcOrd="7" destOrd="0" parTransId="{E6E10D4B-AA9F-4E83-AB62-4BCF82F40BCB}" sibTransId="{D1E41EBF-FF34-47FC-AB9E-4E0DD48C7904}"/>
    <dgm:cxn modelId="{F4806634-542D-4A24-9D2D-38C71D983382}" type="presOf" srcId="{10F33DAE-4ABB-4457-BC3B-E37F5BEE6119}" destId="{D2826B11-C5B3-4C80-B194-8783521E78A0}" srcOrd="0" destOrd="0" presId="urn:microsoft.com/office/officeart/2005/8/layout/bProcess4"/>
    <dgm:cxn modelId="{E2FBA177-144B-4358-87C9-861044830257}" type="presOf" srcId="{5393AD46-77BF-4119-9B05-1E046C4CEC22}" destId="{E145267C-833C-4F0E-8C4B-448362CE981A}" srcOrd="0" destOrd="0" presId="urn:microsoft.com/office/officeart/2005/8/layout/bProcess4"/>
    <dgm:cxn modelId="{07E2ED36-4D0F-43E4-9FBC-AF115E08C494}" srcId="{B5F89361-BC77-46C0-9E72-B92D83EE7792}" destId="{08432771-EDE2-419D-AB5B-66150278EC24}" srcOrd="6" destOrd="0" parTransId="{37529689-18BD-4341-8540-9F3DFFA2E3A4}" sibTransId="{10F33DAE-4ABB-4457-BC3B-E37F5BEE6119}"/>
    <dgm:cxn modelId="{F6BDB40E-DE1C-41C7-B761-D1B659539BA9}" type="presOf" srcId="{674053D6-3B15-4213-8B0F-41CBC90A13B9}" destId="{C83DC610-662A-453F-BD6F-3D6AF42136E6}" srcOrd="0" destOrd="0" presId="urn:microsoft.com/office/officeart/2005/8/layout/bProcess4"/>
    <dgm:cxn modelId="{7CCF3238-E8E6-486D-AC20-0EFD62378FE8}" type="presParOf" srcId="{A7269729-8C04-4987-B5F2-9B8341F076DF}" destId="{48709D38-1E93-4692-BD9A-6C6AA0941FBD}" srcOrd="0" destOrd="0" presId="urn:microsoft.com/office/officeart/2005/8/layout/bProcess4"/>
    <dgm:cxn modelId="{5374451B-93D5-4A45-A49A-B791B856BF1D}" type="presParOf" srcId="{48709D38-1E93-4692-BD9A-6C6AA0941FBD}" destId="{86C873DB-80EA-4919-961B-59A7D7D51F90}" srcOrd="0" destOrd="0" presId="urn:microsoft.com/office/officeart/2005/8/layout/bProcess4"/>
    <dgm:cxn modelId="{1E15004C-0FAB-429D-A061-AAF3A586DAF2}" type="presParOf" srcId="{48709D38-1E93-4692-BD9A-6C6AA0941FBD}" destId="{ED2A3FB5-C42D-48DE-90E0-B6CEABB6B018}" srcOrd="1" destOrd="0" presId="urn:microsoft.com/office/officeart/2005/8/layout/bProcess4"/>
    <dgm:cxn modelId="{F1F5BEF8-AAB2-4E4A-A675-9BD0F632FD68}" type="presParOf" srcId="{A7269729-8C04-4987-B5F2-9B8341F076DF}" destId="{E79258A3-3E31-4F83-A1CC-B5849C2F3AE8}" srcOrd="1" destOrd="0" presId="urn:microsoft.com/office/officeart/2005/8/layout/bProcess4"/>
    <dgm:cxn modelId="{E69D4136-9350-430A-8976-118CD4218C74}" type="presParOf" srcId="{A7269729-8C04-4987-B5F2-9B8341F076DF}" destId="{0E4DCECC-2C6E-4898-BA6D-6011A0DB9512}" srcOrd="2" destOrd="0" presId="urn:microsoft.com/office/officeart/2005/8/layout/bProcess4"/>
    <dgm:cxn modelId="{E8846FD3-A7C7-4A9F-AE3C-99BA216C6464}" type="presParOf" srcId="{0E4DCECC-2C6E-4898-BA6D-6011A0DB9512}" destId="{3A26974B-71CD-457B-9A15-6F840015AF09}" srcOrd="0" destOrd="0" presId="urn:microsoft.com/office/officeart/2005/8/layout/bProcess4"/>
    <dgm:cxn modelId="{794BF820-AB49-4FBF-859E-DD8AF5AA3CC5}" type="presParOf" srcId="{0E4DCECC-2C6E-4898-BA6D-6011A0DB9512}" destId="{6EFC96A1-3D8E-47FB-8DB6-C39A49499D25}" srcOrd="1" destOrd="0" presId="urn:microsoft.com/office/officeart/2005/8/layout/bProcess4"/>
    <dgm:cxn modelId="{0A030314-E196-47EB-934B-57E28BA79EB9}" type="presParOf" srcId="{A7269729-8C04-4987-B5F2-9B8341F076DF}" destId="{260C1600-C2F2-4EA0-A901-D72E3D794BC3}" srcOrd="3" destOrd="0" presId="urn:microsoft.com/office/officeart/2005/8/layout/bProcess4"/>
    <dgm:cxn modelId="{80C3D1C2-5A5B-43BA-A86F-9019C7842BE2}" type="presParOf" srcId="{A7269729-8C04-4987-B5F2-9B8341F076DF}" destId="{D5B0EA16-B12D-431C-B141-26F904565480}" srcOrd="4" destOrd="0" presId="urn:microsoft.com/office/officeart/2005/8/layout/bProcess4"/>
    <dgm:cxn modelId="{298F8339-0D94-41FC-A82F-6CFD6D2F3B1F}" type="presParOf" srcId="{D5B0EA16-B12D-431C-B141-26F904565480}" destId="{7664E1ED-DD69-49E6-B64D-877B47037797}" srcOrd="0" destOrd="0" presId="urn:microsoft.com/office/officeart/2005/8/layout/bProcess4"/>
    <dgm:cxn modelId="{CEE79692-892C-4DE3-9B56-6C84F495B4CB}" type="presParOf" srcId="{D5B0EA16-B12D-431C-B141-26F904565480}" destId="{A6CEC18A-0D34-4F8B-A0DD-2735B9A700E2}" srcOrd="1" destOrd="0" presId="urn:microsoft.com/office/officeart/2005/8/layout/bProcess4"/>
    <dgm:cxn modelId="{ACF7DF31-620B-4599-8C3F-0999590E9514}" type="presParOf" srcId="{A7269729-8C04-4987-B5F2-9B8341F076DF}" destId="{0FA7AAB3-32F6-430E-A658-D120BE64862B}" srcOrd="5" destOrd="0" presId="urn:microsoft.com/office/officeart/2005/8/layout/bProcess4"/>
    <dgm:cxn modelId="{F8446672-94D1-47DE-B319-5E5CD7B408ED}" type="presParOf" srcId="{A7269729-8C04-4987-B5F2-9B8341F076DF}" destId="{2B002DBB-0970-41EA-A41B-6F1BBFAADF55}" srcOrd="6" destOrd="0" presId="urn:microsoft.com/office/officeart/2005/8/layout/bProcess4"/>
    <dgm:cxn modelId="{AF16537D-65C0-4A36-B558-554C3211AC60}" type="presParOf" srcId="{2B002DBB-0970-41EA-A41B-6F1BBFAADF55}" destId="{F8F04AAE-EA2E-43ED-8A5F-28660F69B233}" srcOrd="0" destOrd="0" presId="urn:microsoft.com/office/officeart/2005/8/layout/bProcess4"/>
    <dgm:cxn modelId="{E85FE992-35E3-465B-A361-C146D5B710FD}" type="presParOf" srcId="{2B002DBB-0970-41EA-A41B-6F1BBFAADF55}" destId="{43A87F5A-7E96-4096-AFDC-506EFA41F22E}" srcOrd="1" destOrd="0" presId="urn:microsoft.com/office/officeart/2005/8/layout/bProcess4"/>
    <dgm:cxn modelId="{44D670D4-42FD-40E2-AF46-F3037C57A4B1}" type="presParOf" srcId="{A7269729-8C04-4987-B5F2-9B8341F076DF}" destId="{E145267C-833C-4F0E-8C4B-448362CE981A}" srcOrd="7" destOrd="0" presId="urn:microsoft.com/office/officeart/2005/8/layout/bProcess4"/>
    <dgm:cxn modelId="{BA9ABE5C-4D27-4530-9A95-2B363D8AF92C}" type="presParOf" srcId="{A7269729-8C04-4987-B5F2-9B8341F076DF}" destId="{9ADEA564-416B-4C21-AB3D-B8E85B40F4C7}" srcOrd="8" destOrd="0" presId="urn:microsoft.com/office/officeart/2005/8/layout/bProcess4"/>
    <dgm:cxn modelId="{39FA490A-B124-41FB-A00C-64F9A25F31E1}" type="presParOf" srcId="{9ADEA564-416B-4C21-AB3D-B8E85B40F4C7}" destId="{55253467-6A55-4467-B58F-DD9CBC529E2E}" srcOrd="0" destOrd="0" presId="urn:microsoft.com/office/officeart/2005/8/layout/bProcess4"/>
    <dgm:cxn modelId="{252E5A71-F4A9-4376-B8CB-90ACBC42857D}" type="presParOf" srcId="{9ADEA564-416B-4C21-AB3D-B8E85B40F4C7}" destId="{0DD16E83-61B5-4C6F-916C-3863188FFB98}" srcOrd="1" destOrd="0" presId="urn:microsoft.com/office/officeart/2005/8/layout/bProcess4"/>
    <dgm:cxn modelId="{62A73F1F-B3CA-4E9C-8CEB-EA8D0772D116}" type="presParOf" srcId="{A7269729-8C04-4987-B5F2-9B8341F076DF}" destId="{8A24D7DC-EDBD-43F5-8D78-159C24B39234}" srcOrd="9" destOrd="0" presId="urn:microsoft.com/office/officeart/2005/8/layout/bProcess4"/>
    <dgm:cxn modelId="{C5D35961-C9FD-482C-9713-CE122468E24C}" type="presParOf" srcId="{A7269729-8C04-4987-B5F2-9B8341F076DF}" destId="{3C50887E-B80F-4623-9044-45B03416FBB2}" srcOrd="10" destOrd="0" presId="urn:microsoft.com/office/officeart/2005/8/layout/bProcess4"/>
    <dgm:cxn modelId="{32675CFD-9BF2-4472-A75B-71907B471870}" type="presParOf" srcId="{3C50887E-B80F-4623-9044-45B03416FBB2}" destId="{DEDA5EB1-2304-4F90-89E5-F329DB4272CB}" srcOrd="0" destOrd="0" presId="urn:microsoft.com/office/officeart/2005/8/layout/bProcess4"/>
    <dgm:cxn modelId="{5B4BA8A3-D434-4FDE-8833-8DE3C6974E47}" type="presParOf" srcId="{3C50887E-B80F-4623-9044-45B03416FBB2}" destId="{C83DC610-662A-453F-BD6F-3D6AF42136E6}" srcOrd="1" destOrd="0" presId="urn:microsoft.com/office/officeart/2005/8/layout/bProcess4"/>
    <dgm:cxn modelId="{E77AC0FE-3111-41BB-9B0D-201FAF970A12}" type="presParOf" srcId="{A7269729-8C04-4987-B5F2-9B8341F076DF}" destId="{0F2153FC-86B7-4B68-99BA-13D375DF7DDA}" srcOrd="11" destOrd="0" presId="urn:microsoft.com/office/officeart/2005/8/layout/bProcess4"/>
    <dgm:cxn modelId="{D1C4F47A-B155-4290-B6A0-7CEF19E91A41}" type="presParOf" srcId="{A7269729-8C04-4987-B5F2-9B8341F076DF}" destId="{D181276C-C1E2-4495-BBCE-54E1A986244F}" srcOrd="12" destOrd="0" presId="urn:microsoft.com/office/officeart/2005/8/layout/bProcess4"/>
    <dgm:cxn modelId="{80A55F9E-EAC5-4BE2-9F62-097A6BA43639}" type="presParOf" srcId="{D181276C-C1E2-4495-BBCE-54E1A986244F}" destId="{60394562-DDB7-42E8-B68E-7F7F9C1BF720}" srcOrd="0" destOrd="0" presId="urn:microsoft.com/office/officeart/2005/8/layout/bProcess4"/>
    <dgm:cxn modelId="{E6D83A24-2865-41F5-B187-56C544FB9ACC}" type="presParOf" srcId="{D181276C-C1E2-4495-BBCE-54E1A986244F}" destId="{41B8ED83-2BE9-413A-A8F4-D2A413771FA6}" srcOrd="1" destOrd="0" presId="urn:microsoft.com/office/officeart/2005/8/layout/bProcess4"/>
    <dgm:cxn modelId="{16EC5294-66AE-4B3D-997E-DC7B7F5CCC3C}" type="presParOf" srcId="{A7269729-8C04-4987-B5F2-9B8341F076DF}" destId="{D2826B11-C5B3-4C80-B194-8783521E78A0}" srcOrd="13" destOrd="0" presId="urn:microsoft.com/office/officeart/2005/8/layout/bProcess4"/>
    <dgm:cxn modelId="{B84F7B13-F2C6-43BC-9149-82EFFCEFA384}" type="presParOf" srcId="{A7269729-8C04-4987-B5F2-9B8341F076DF}" destId="{553826F1-3D5D-479F-A633-3A564588FE2D}" srcOrd="14" destOrd="0" presId="urn:microsoft.com/office/officeart/2005/8/layout/bProcess4"/>
    <dgm:cxn modelId="{4D962975-8F12-4696-AB38-DEC73C95A948}" type="presParOf" srcId="{553826F1-3D5D-479F-A633-3A564588FE2D}" destId="{3D7AA46E-54CE-4BB1-AAEC-B6B102205B87}" srcOrd="0" destOrd="0" presId="urn:microsoft.com/office/officeart/2005/8/layout/bProcess4"/>
    <dgm:cxn modelId="{6CFC3269-1F4B-46F3-9AB3-D2499AE787F5}" type="presParOf" srcId="{553826F1-3D5D-479F-A633-3A564588FE2D}" destId="{C991E1DB-BF1D-4E82-BC8D-81453792D3B3}" srcOrd="1" destOrd="0" presId="urn:microsoft.com/office/officeart/2005/8/layout/bProcess4"/>
    <dgm:cxn modelId="{8F61C9DF-E34A-47B5-BB9C-E4DC62DBAAB1}" type="presParOf" srcId="{A7269729-8C04-4987-B5F2-9B8341F076DF}" destId="{673E35A0-A03C-41C6-A4A2-734CDAC78E17}" srcOrd="15" destOrd="0" presId="urn:microsoft.com/office/officeart/2005/8/layout/bProcess4"/>
    <dgm:cxn modelId="{A71F9142-3483-40F8-809C-61959BA90050}" type="presParOf" srcId="{A7269729-8C04-4987-B5F2-9B8341F076DF}" destId="{299C1353-0153-46B7-A412-98EC6979E4F5}" srcOrd="16" destOrd="0" presId="urn:microsoft.com/office/officeart/2005/8/layout/bProcess4"/>
    <dgm:cxn modelId="{69DE2759-C68F-4E39-825D-AF3B6E6161EE}" type="presParOf" srcId="{299C1353-0153-46B7-A412-98EC6979E4F5}" destId="{398BDE0E-5BDE-4F02-9EB6-66AF51A5E9A4}" srcOrd="0" destOrd="0" presId="urn:microsoft.com/office/officeart/2005/8/layout/bProcess4"/>
    <dgm:cxn modelId="{88846BDE-6CA9-4A99-8516-D81C9623F6C5}" type="presParOf" srcId="{299C1353-0153-46B7-A412-98EC6979E4F5}" destId="{13435F5D-C558-4AEB-9CF7-9A727769D744}" srcOrd="1" destOrd="0" presId="urn:microsoft.com/office/officeart/2005/8/layout/bProcess4"/>
    <dgm:cxn modelId="{08E41409-41E0-47BA-B715-5A828BEB1E27}" type="presParOf" srcId="{A7269729-8C04-4987-B5F2-9B8341F076DF}" destId="{6F03CF77-C26D-40E8-A7A9-31A16B83CD2D}" srcOrd="17" destOrd="0" presId="urn:microsoft.com/office/officeart/2005/8/layout/bProcess4"/>
    <dgm:cxn modelId="{424ECB1F-7783-4E7E-9407-DA59127C8296}" type="presParOf" srcId="{A7269729-8C04-4987-B5F2-9B8341F076DF}" destId="{579D494B-13D8-457A-AC95-A1FA7E27889C}" srcOrd="18" destOrd="0" presId="urn:microsoft.com/office/officeart/2005/8/layout/bProcess4"/>
    <dgm:cxn modelId="{195C25C7-7DE3-46D8-9983-EF3010190AC4}" type="presParOf" srcId="{579D494B-13D8-457A-AC95-A1FA7E27889C}" destId="{4EB86553-F3AB-466D-9ED3-F835B7152117}" srcOrd="0" destOrd="0" presId="urn:microsoft.com/office/officeart/2005/8/layout/bProcess4"/>
    <dgm:cxn modelId="{903F05C1-5780-472F-8758-42A3F6EDA46F}" type="presParOf" srcId="{579D494B-13D8-457A-AC95-A1FA7E27889C}" destId="{A2DCDFFC-DD30-4C1C-A3E2-3DC9B70A78BB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362773-FD08-4410-8A02-FE86F96FC65B}">
      <dsp:nvSpPr>
        <dsp:cNvPr id="0" name=""/>
        <dsp:cNvSpPr/>
      </dsp:nvSpPr>
      <dsp:spPr>
        <a:xfrm>
          <a:off x="0" y="7874"/>
          <a:ext cx="15587451" cy="16773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7C5F2B-75F7-43D9-B7A8-0DF41124B6D4}">
      <dsp:nvSpPr>
        <dsp:cNvPr id="0" name=""/>
        <dsp:cNvSpPr/>
      </dsp:nvSpPr>
      <dsp:spPr>
        <a:xfrm>
          <a:off x="507391" y="385273"/>
          <a:ext cx="922529" cy="92252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6801A3-0A82-4746-954E-C8E0CA0F8B22}">
      <dsp:nvSpPr>
        <dsp:cNvPr id="0" name=""/>
        <dsp:cNvSpPr/>
      </dsp:nvSpPr>
      <dsp:spPr>
        <a:xfrm>
          <a:off x="1937311" y="7874"/>
          <a:ext cx="13650139" cy="1677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517" tIns="177517" rIns="177517" bIns="177517" numCol="1" spcCol="1270" anchor="ctr" anchorCtr="0">
          <a:noAutofit/>
        </a:bodyPr>
        <a:lstStyle/>
        <a:p>
          <a:pPr lvl="0" algn="l" defTabSz="1600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>
              <a:solidFill>
                <a:srgbClr val="2E3849"/>
              </a:solidFill>
              <a:latin typeface="+mj-lt"/>
            </a:rPr>
            <a:t>"Ölçüm sonuçlarının </a:t>
          </a:r>
          <a:r>
            <a:rPr lang="tr-TR" sz="3600" b="1" i="1" kern="1200" dirty="0">
              <a:solidFill>
                <a:srgbClr val="2E3849"/>
              </a:solidFill>
              <a:latin typeface="+mj-lt"/>
            </a:rPr>
            <a:t>hatalardan arınık olma </a:t>
          </a:r>
          <a:r>
            <a:rPr lang="tr-TR" sz="3600" kern="1200" dirty="0">
              <a:solidFill>
                <a:srgbClr val="2E3849"/>
              </a:solidFill>
              <a:latin typeface="+mj-lt"/>
            </a:rPr>
            <a:t>derecesi"</a:t>
          </a:r>
        </a:p>
      </dsp:txBody>
      <dsp:txXfrm>
        <a:off x="1937311" y="7874"/>
        <a:ext cx="13650139" cy="1677326"/>
      </dsp:txXfrm>
    </dsp:sp>
    <dsp:sp modelId="{9351F1C6-F9F2-4BF1-90E0-78EAEE7BB737}">
      <dsp:nvSpPr>
        <dsp:cNvPr id="0" name=""/>
        <dsp:cNvSpPr/>
      </dsp:nvSpPr>
      <dsp:spPr>
        <a:xfrm>
          <a:off x="0" y="2104532"/>
          <a:ext cx="15587451" cy="16773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451B9C-52D2-46FC-A94F-55589CE166D7}">
      <dsp:nvSpPr>
        <dsp:cNvPr id="0" name=""/>
        <dsp:cNvSpPr/>
      </dsp:nvSpPr>
      <dsp:spPr>
        <a:xfrm>
          <a:off x="507391" y="2481930"/>
          <a:ext cx="922529" cy="92252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15298B-36A9-4F6B-B8AE-633A7A1B521E}">
      <dsp:nvSpPr>
        <dsp:cNvPr id="0" name=""/>
        <dsp:cNvSpPr/>
      </dsp:nvSpPr>
      <dsp:spPr>
        <a:xfrm>
          <a:off x="1937311" y="2104532"/>
          <a:ext cx="13650139" cy="1677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517" tIns="177517" rIns="177517" bIns="177517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>
              <a:solidFill>
                <a:srgbClr val="2E3849"/>
              </a:solidFill>
              <a:latin typeface="+mj-lt"/>
            </a:rPr>
            <a:t> Kararlılık</a:t>
          </a:r>
        </a:p>
      </dsp:txBody>
      <dsp:txXfrm>
        <a:off x="1937311" y="2104532"/>
        <a:ext cx="13650139" cy="1677326"/>
      </dsp:txXfrm>
    </dsp:sp>
    <dsp:sp modelId="{9FA819D5-3ED5-44C7-81D9-B8B22B2C4CD8}">
      <dsp:nvSpPr>
        <dsp:cNvPr id="0" name=""/>
        <dsp:cNvSpPr/>
      </dsp:nvSpPr>
      <dsp:spPr>
        <a:xfrm>
          <a:off x="0" y="4201189"/>
          <a:ext cx="15587451" cy="16773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516311-3F98-4CB2-B0CF-87CA3B2AE574}">
      <dsp:nvSpPr>
        <dsp:cNvPr id="0" name=""/>
        <dsp:cNvSpPr/>
      </dsp:nvSpPr>
      <dsp:spPr>
        <a:xfrm>
          <a:off x="507391" y="4578588"/>
          <a:ext cx="922529" cy="92252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01BDBE-6952-4699-93F7-3A2B5352E9E6}">
      <dsp:nvSpPr>
        <dsp:cNvPr id="0" name=""/>
        <dsp:cNvSpPr/>
      </dsp:nvSpPr>
      <dsp:spPr>
        <a:xfrm>
          <a:off x="1937311" y="4201189"/>
          <a:ext cx="13650139" cy="1677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517" tIns="177517" rIns="177517" bIns="177517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>
              <a:solidFill>
                <a:srgbClr val="2E3849"/>
              </a:solidFill>
              <a:latin typeface="+mj-lt"/>
            </a:rPr>
            <a:t>İç tutarlılık </a:t>
          </a:r>
        </a:p>
      </dsp:txBody>
      <dsp:txXfrm>
        <a:off x="1937311" y="4201189"/>
        <a:ext cx="13650139" cy="1677326"/>
      </dsp:txXfrm>
    </dsp:sp>
    <dsp:sp modelId="{0050D456-1C8C-4370-BA33-85FCAD7321BD}">
      <dsp:nvSpPr>
        <dsp:cNvPr id="0" name=""/>
        <dsp:cNvSpPr/>
      </dsp:nvSpPr>
      <dsp:spPr>
        <a:xfrm>
          <a:off x="0" y="6297847"/>
          <a:ext cx="15587451" cy="16773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BC575B-F7A7-45D7-87A5-F6FF9D4D8148}">
      <dsp:nvSpPr>
        <dsp:cNvPr id="0" name=""/>
        <dsp:cNvSpPr/>
      </dsp:nvSpPr>
      <dsp:spPr>
        <a:xfrm>
          <a:off x="507391" y="6675245"/>
          <a:ext cx="922529" cy="92252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9FA40-C6A6-4939-B37B-2B2F939BB2A0}">
      <dsp:nvSpPr>
        <dsp:cNvPr id="0" name=""/>
        <dsp:cNvSpPr/>
      </dsp:nvSpPr>
      <dsp:spPr>
        <a:xfrm>
          <a:off x="1937311" y="6297847"/>
          <a:ext cx="13650139" cy="1677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517" tIns="177517" rIns="177517" bIns="177517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>
              <a:solidFill>
                <a:srgbClr val="2E3849"/>
              </a:solidFill>
              <a:latin typeface="+mj-lt"/>
            </a:rPr>
            <a:t>Duyarlılık</a:t>
          </a:r>
        </a:p>
      </dsp:txBody>
      <dsp:txXfrm>
        <a:off x="1937311" y="6297847"/>
        <a:ext cx="13650139" cy="1677326"/>
      </dsp:txXfrm>
    </dsp:sp>
    <dsp:sp modelId="{0816674E-023B-43BF-8076-F52455F37FB4}">
      <dsp:nvSpPr>
        <dsp:cNvPr id="0" name=""/>
        <dsp:cNvSpPr/>
      </dsp:nvSpPr>
      <dsp:spPr>
        <a:xfrm>
          <a:off x="0" y="8394505"/>
          <a:ext cx="15587451" cy="16773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E199C4-C1DE-4A0E-A4AC-037BA1CB81A9}">
      <dsp:nvSpPr>
        <dsp:cNvPr id="0" name=""/>
        <dsp:cNvSpPr/>
      </dsp:nvSpPr>
      <dsp:spPr>
        <a:xfrm>
          <a:off x="507391" y="8771903"/>
          <a:ext cx="922529" cy="92252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9C98BD-BBB4-4B09-AD92-9166459796D3}">
      <dsp:nvSpPr>
        <dsp:cNvPr id="0" name=""/>
        <dsp:cNvSpPr/>
      </dsp:nvSpPr>
      <dsp:spPr>
        <a:xfrm>
          <a:off x="1937311" y="8394505"/>
          <a:ext cx="13650139" cy="1677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517" tIns="177517" rIns="177517" bIns="177517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>
              <a:solidFill>
                <a:srgbClr val="2E3849"/>
              </a:solidFill>
              <a:latin typeface="+mj-lt"/>
            </a:rPr>
            <a:t>Objektiflik</a:t>
          </a:r>
        </a:p>
      </dsp:txBody>
      <dsp:txXfrm>
        <a:off x="1937311" y="8394505"/>
        <a:ext cx="13650139" cy="16773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6674E-023B-43BF-8076-F52455F37FB4}">
      <dsp:nvSpPr>
        <dsp:cNvPr id="0" name=""/>
        <dsp:cNvSpPr/>
      </dsp:nvSpPr>
      <dsp:spPr>
        <a:xfrm>
          <a:off x="0" y="7161"/>
          <a:ext cx="14252977" cy="152541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E199C4-C1DE-4A0E-A4AC-037BA1CB81A9}">
      <dsp:nvSpPr>
        <dsp:cNvPr id="0" name=""/>
        <dsp:cNvSpPr/>
      </dsp:nvSpPr>
      <dsp:spPr>
        <a:xfrm>
          <a:off x="461437" y="350379"/>
          <a:ext cx="838976" cy="8389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9C98BD-BBB4-4B09-AD92-9166459796D3}">
      <dsp:nvSpPr>
        <dsp:cNvPr id="0" name=""/>
        <dsp:cNvSpPr/>
      </dsp:nvSpPr>
      <dsp:spPr>
        <a:xfrm>
          <a:off x="1761850" y="7161"/>
          <a:ext cx="12491126" cy="1525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439" tIns="161439" rIns="161439" bIns="161439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>
              <a:latin typeface="+mj-lt"/>
            </a:rPr>
            <a:t>Test-tekrar test yöntemi</a:t>
          </a:r>
        </a:p>
      </dsp:txBody>
      <dsp:txXfrm>
        <a:off x="1761850" y="7161"/>
        <a:ext cx="12491126" cy="1525411"/>
      </dsp:txXfrm>
    </dsp:sp>
    <dsp:sp modelId="{A91230EC-97D1-4ED6-B406-915A1BF5DF5F}">
      <dsp:nvSpPr>
        <dsp:cNvPr id="0" name=""/>
        <dsp:cNvSpPr/>
      </dsp:nvSpPr>
      <dsp:spPr>
        <a:xfrm>
          <a:off x="0" y="1913926"/>
          <a:ext cx="14252977" cy="152541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47A9FD-8F3E-4FE4-9200-2A5A1A4FDB39}">
      <dsp:nvSpPr>
        <dsp:cNvPr id="0" name=""/>
        <dsp:cNvSpPr/>
      </dsp:nvSpPr>
      <dsp:spPr>
        <a:xfrm>
          <a:off x="461437" y="2257143"/>
          <a:ext cx="838976" cy="8389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1D54E5-F2F8-470F-818A-63DB30B3A15F}">
      <dsp:nvSpPr>
        <dsp:cNvPr id="0" name=""/>
        <dsp:cNvSpPr/>
      </dsp:nvSpPr>
      <dsp:spPr>
        <a:xfrm>
          <a:off x="1761850" y="1913926"/>
          <a:ext cx="12491126" cy="1525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439" tIns="161439" rIns="161439" bIns="161439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>
              <a:latin typeface="+mj-lt"/>
            </a:rPr>
            <a:t>Eş değer (alternatif) formlar yöntemi</a:t>
          </a:r>
        </a:p>
      </dsp:txBody>
      <dsp:txXfrm>
        <a:off x="1761850" y="1913926"/>
        <a:ext cx="12491126" cy="1525411"/>
      </dsp:txXfrm>
    </dsp:sp>
    <dsp:sp modelId="{93819779-79E3-4CF1-9A0E-8363750023E0}">
      <dsp:nvSpPr>
        <dsp:cNvPr id="0" name=""/>
        <dsp:cNvSpPr/>
      </dsp:nvSpPr>
      <dsp:spPr>
        <a:xfrm>
          <a:off x="0" y="3820690"/>
          <a:ext cx="14252977" cy="152541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26903B-E0EC-42EE-8916-4D49C5435472}">
      <dsp:nvSpPr>
        <dsp:cNvPr id="0" name=""/>
        <dsp:cNvSpPr/>
      </dsp:nvSpPr>
      <dsp:spPr>
        <a:xfrm>
          <a:off x="461437" y="4163908"/>
          <a:ext cx="838976" cy="8389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A2C641-E374-49FF-94B7-7890DB1C8E03}">
      <dsp:nvSpPr>
        <dsp:cNvPr id="0" name=""/>
        <dsp:cNvSpPr/>
      </dsp:nvSpPr>
      <dsp:spPr>
        <a:xfrm>
          <a:off x="1761850" y="3820690"/>
          <a:ext cx="12491126" cy="1525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439" tIns="161439" rIns="161439" bIns="161439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>
              <a:latin typeface="+mj-lt"/>
            </a:rPr>
            <a:t>Test-yarı yöntemi </a:t>
          </a:r>
        </a:p>
      </dsp:txBody>
      <dsp:txXfrm>
        <a:off x="1761850" y="3820690"/>
        <a:ext cx="12491126" cy="1525411"/>
      </dsp:txXfrm>
    </dsp:sp>
    <dsp:sp modelId="{35C7A070-BF2E-4FF0-BD81-CB4A1C86274A}">
      <dsp:nvSpPr>
        <dsp:cNvPr id="0" name=""/>
        <dsp:cNvSpPr/>
      </dsp:nvSpPr>
      <dsp:spPr>
        <a:xfrm>
          <a:off x="0" y="5727455"/>
          <a:ext cx="14252977" cy="152541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82A3F0-A428-44EF-A5EA-0008A903135B}">
      <dsp:nvSpPr>
        <dsp:cNvPr id="0" name=""/>
        <dsp:cNvSpPr/>
      </dsp:nvSpPr>
      <dsp:spPr>
        <a:xfrm>
          <a:off x="461437" y="6070672"/>
          <a:ext cx="838976" cy="8389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9B1193-9B4A-411F-B519-48F6507EAEF7}">
      <dsp:nvSpPr>
        <dsp:cNvPr id="0" name=""/>
        <dsp:cNvSpPr/>
      </dsp:nvSpPr>
      <dsp:spPr>
        <a:xfrm>
          <a:off x="1761850" y="5727455"/>
          <a:ext cx="12491126" cy="1525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439" tIns="161439" rIns="161439" bIns="161439" numCol="1" spcCol="1270" anchor="ctr" anchorCtr="0">
          <a:noAutofit/>
        </a:bodyPr>
        <a:lstStyle/>
        <a:p>
          <a:pPr lvl="0" algn="l" defTabSz="16002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>
              <a:latin typeface="+mj-lt"/>
            </a:rPr>
            <a:t>İç tutarlılık katsayısı (KR20-KR21, </a:t>
          </a:r>
          <a:r>
            <a:rPr lang="tr-TR" sz="3600" kern="1200" dirty="0" err="1">
              <a:latin typeface="+mj-lt"/>
            </a:rPr>
            <a:t>Cronbach</a:t>
          </a:r>
          <a:r>
            <a:rPr lang="tr-TR" sz="3600" kern="1200" dirty="0">
              <a:latin typeface="+mj-lt"/>
            </a:rPr>
            <a:t> Alpha (α) )</a:t>
          </a:r>
        </a:p>
      </dsp:txBody>
      <dsp:txXfrm>
        <a:off x="1761850" y="5727455"/>
        <a:ext cx="12491126" cy="1525411"/>
      </dsp:txXfrm>
    </dsp:sp>
    <dsp:sp modelId="{A096693A-DFCF-42E3-9C39-ECCCC579AC67}">
      <dsp:nvSpPr>
        <dsp:cNvPr id="0" name=""/>
        <dsp:cNvSpPr/>
      </dsp:nvSpPr>
      <dsp:spPr>
        <a:xfrm>
          <a:off x="0" y="7634219"/>
          <a:ext cx="14252977" cy="152541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FBAB92-CAB2-49AD-9045-842AC1435987}">
      <dsp:nvSpPr>
        <dsp:cNvPr id="0" name=""/>
        <dsp:cNvSpPr/>
      </dsp:nvSpPr>
      <dsp:spPr>
        <a:xfrm>
          <a:off x="461437" y="7977437"/>
          <a:ext cx="838976" cy="8389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AEBA9F-BE2D-4F38-8A4F-3B65B9BF7E5E}">
      <dsp:nvSpPr>
        <dsp:cNvPr id="0" name=""/>
        <dsp:cNvSpPr/>
      </dsp:nvSpPr>
      <dsp:spPr>
        <a:xfrm>
          <a:off x="1761850" y="7634219"/>
          <a:ext cx="12491126" cy="15254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439" tIns="161439" rIns="161439" bIns="161439" numCol="1" spcCol="1270" anchor="ctr" anchorCtr="0">
          <a:noAutofit/>
        </a:bodyPr>
        <a:lstStyle/>
        <a:p>
          <a:pPr lvl="0" algn="l" defTabSz="1600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3600" kern="1200" dirty="0" err="1">
              <a:latin typeface="+mj-lt"/>
            </a:rPr>
            <a:t>Puanlayıcılar</a:t>
          </a:r>
          <a:r>
            <a:rPr lang="tr-TR" sz="3600" kern="1200" dirty="0">
              <a:latin typeface="+mj-lt"/>
            </a:rPr>
            <a:t> arası güvenirlik (</a:t>
          </a:r>
          <a:r>
            <a:rPr lang="tr-TR" sz="3600" kern="1200" dirty="0" err="1">
              <a:latin typeface="+mj-lt"/>
            </a:rPr>
            <a:t>inter-rater</a:t>
          </a:r>
          <a:r>
            <a:rPr lang="tr-TR" sz="3600" kern="1200" dirty="0">
              <a:latin typeface="+mj-lt"/>
            </a:rPr>
            <a:t> </a:t>
          </a:r>
          <a:r>
            <a:rPr lang="tr-TR" sz="3600" kern="1200" dirty="0" err="1">
              <a:latin typeface="+mj-lt"/>
            </a:rPr>
            <a:t>realiability</a:t>
          </a:r>
          <a:r>
            <a:rPr lang="tr-TR" sz="3600" kern="1200" dirty="0">
              <a:latin typeface="+mj-lt"/>
            </a:rPr>
            <a:t>)</a:t>
          </a:r>
        </a:p>
      </dsp:txBody>
      <dsp:txXfrm>
        <a:off x="1761850" y="7634219"/>
        <a:ext cx="12491126" cy="15254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9258A3-3E31-4F83-A1CC-B5849C2F3AE8}">
      <dsp:nvSpPr>
        <dsp:cNvPr id="0" name=""/>
        <dsp:cNvSpPr/>
      </dsp:nvSpPr>
      <dsp:spPr>
        <a:xfrm rot="5400000">
          <a:off x="1538547" y="1666500"/>
          <a:ext cx="2609061" cy="313971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2A3FB5-C42D-48DE-90E0-B6CEABB6B018}">
      <dsp:nvSpPr>
        <dsp:cNvPr id="0" name=""/>
        <dsp:cNvSpPr/>
      </dsp:nvSpPr>
      <dsp:spPr>
        <a:xfrm>
          <a:off x="2141681" y="5747"/>
          <a:ext cx="3488569" cy="2093141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b="1" kern="1200">
              <a:solidFill>
                <a:schemeClr val="bg1"/>
              </a:solidFill>
              <a:latin typeface="+mj-lt"/>
            </a:rPr>
            <a:t>Soru sayısı</a:t>
          </a:r>
        </a:p>
      </dsp:txBody>
      <dsp:txXfrm>
        <a:off x="2202987" y="67053"/>
        <a:ext cx="3365957" cy="1970529"/>
      </dsp:txXfrm>
    </dsp:sp>
    <dsp:sp modelId="{260C1600-C2F2-4EA0-A901-D72E3D794BC3}">
      <dsp:nvSpPr>
        <dsp:cNvPr id="0" name=""/>
        <dsp:cNvSpPr/>
      </dsp:nvSpPr>
      <dsp:spPr>
        <a:xfrm rot="5400000">
          <a:off x="1538547" y="4282927"/>
          <a:ext cx="2609061" cy="313971"/>
        </a:xfrm>
        <a:prstGeom prst="rect">
          <a:avLst/>
        </a:prstGeom>
        <a:solidFill>
          <a:schemeClr val="accent5">
            <a:shade val="90000"/>
            <a:hueOff val="77981"/>
            <a:satOff val="-714"/>
            <a:lumOff val="616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FC96A1-3D8E-47FB-8DB6-C39A49499D25}">
      <dsp:nvSpPr>
        <dsp:cNvPr id="0" name=""/>
        <dsp:cNvSpPr/>
      </dsp:nvSpPr>
      <dsp:spPr>
        <a:xfrm>
          <a:off x="2141681" y="2622174"/>
          <a:ext cx="3488569" cy="2093141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66852"/>
            <a:satOff val="1791"/>
            <a:lumOff val="78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b="1" kern="1200">
              <a:solidFill>
                <a:schemeClr val="bg1"/>
              </a:solidFill>
              <a:latin typeface="+mj-lt"/>
            </a:rPr>
            <a:t>Madde güçlüğünün gruba uygun olması (</a:t>
          </a:r>
          <a:r>
            <a:rPr lang="tr-TR" sz="3000" b="1" kern="1200" dirty="0" err="1">
              <a:solidFill>
                <a:schemeClr val="bg1"/>
              </a:solidFill>
              <a:latin typeface="+mj-lt"/>
            </a:rPr>
            <a:t>pj</a:t>
          </a:r>
          <a:r>
            <a:rPr lang="tr-TR" sz="3000" b="1" kern="1200" dirty="0">
              <a:solidFill>
                <a:schemeClr val="bg1"/>
              </a:solidFill>
              <a:latin typeface="+mj-lt"/>
            </a:rPr>
            <a:t>)</a:t>
          </a:r>
        </a:p>
      </dsp:txBody>
      <dsp:txXfrm>
        <a:off x="2202987" y="2683480"/>
        <a:ext cx="3365957" cy="1970529"/>
      </dsp:txXfrm>
    </dsp:sp>
    <dsp:sp modelId="{0FA7AAB3-32F6-430E-A658-D120BE64862B}">
      <dsp:nvSpPr>
        <dsp:cNvPr id="0" name=""/>
        <dsp:cNvSpPr/>
      </dsp:nvSpPr>
      <dsp:spPr>
        <a:xfrm rot="5400000">
          <a:off x="1538547" y="6899354"/>
          <a:ext cx="2609061" cy="313971"/>
        </a:xfrm>
        <a:prstGeom prst="rect">
          <a:avLst/>
        </a:prstGeom>
        <a:solidFill>
          <a:schemeClr val="accent5">
            <a:shade val="90000"/>
            <a:hueOff val="155962"/>
            <a:satOff val="-1429"/>
            <a:lumOff val="123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CEC18A-0D34-4F8B-A0DD-2735B9A700E2}">
      <dsp:nvSpPr>
        <dsp:cNvPr id="0" name=""/>
        <dsp:cNvSpPr/>
      </dsp:nvSpPr>
      <dsp:spPr>
        <a:xfrm>
          <a:off x="2141681" y="5238601"/>
          <a:ext cx="3488569" cy="2093141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133703"/>
            <a:satOff val="3582"/>
            <a:lumOff val="157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b="1" kern="1200">
              <a:solidFill>
                <a:schemeClr val="bg1"/>
              </a:solidFill>
              <a:latin typeface="+mj-lt"/>
            </a:rPr>
            <a:t>Madde </a:t>
          </a:r>
          <a:r>
            <a:rPr lang="tr-TR" sz="3000" b="1" kern="1200" err="1">
              <a:solidFill>
                <a:schemeClr val="bg1"/>
              </a:solidFill>
              <a:latin typeface="+mj-lt"/>
            </a:rPr>
            <a:t>ayırıcılık</a:t>
          </a:r>
          <a:r>
            <a:rPr lang="tr-TR" sz="3000" b="1" kern="1200">
              <a:solidFill>
                <a:schemeClr val="bg1"/>
              </a:solidFill>
              <a:latin typeface="+mj-lt"/>
            </a:rPr>
            <a:t> gücünün yüksek olması (</a:t>
          </a:r>
          <a:r>
            <a:rPr lang="tr-TR" sz="3000" b="1" kern="1200" err="1">
              <a:solidFill>
                <a:schemeClr val="bg1"/>
              </a:solidFill>
              <a:latin typeface="+mj-lt"/>
            </a:rPr>
            <a:t>rjx</a:t>
          </a:r>
          <a:r>
            <a:rPr lang="tr-TR" sz="3000" b="1" kern="1200">
              <a:solidFill>
                <a:schemeClr val="bg1"/>
              </a:solidFill>
              <a:latin typeface="+mj-lt"/>
            </a:rPr>
            <a:t>)</a:t>
          </a:r>
        </a:p>
      </dsp:txBody>
      <dsp:txXfrm>
        <a:off x="2202987" y="5299907"/>
        <a:ext cx="3365957" cy="1970529"/>
      </dsp:txXfrm>
    </dsp:sp>
    <dsp:sp modelId="{E145267C-833C-4F0E-8C4B-448362CE981A}">
      <dsp:nvSpPr>
        <dsp:cNvPr id="0" name=""/>
        <dsp:cNvSpPr/>
      </dsp:nvSpPr>
      <dsp:spPr>
        <a:xfrm>
          <a:off x="2846761" y="8207567"/>
          <a:ext cx="4632432" cy="313971"/>
        </a:xfrm>
        <a:prstGeom prst="rect">
          <a:avLst/>
        </a:prstGeom>
        <a:solidFill>
          <a:schemeClr val="accent5">
            <a:shade val="90000"/>
            <a:hueOff val="233943"/>
            <a:satOff val="-2143"/>
            <a:lumOff val="1850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A87F5A-7E96-4096-AFDC-506EFA41F22E}">
      <dsp:nvSpPr>
        <dsp:cNvPr id="0" name=""/>
        <dsp:cNvSpPr/>
      </dsp:nvSpPr>
      <dsp:spPr>
        <a:xfrm>
          <a:off x="2141681" y="7855028"/>
          <a:ext cx="3488569" cy="2093141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200555"/>
            <a:satOff val="5373"/>
            <a:lumOff val="2367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b="1" kern="1200">
              <a:solidFill>
                <a:schemeClr val="bg1"/>
              </a:solidFill>
              <a:latin typeface="+mj-lt"/>
            </a:rPr>
            <a:t>Hedef grubunun yapısı-(heterojen)</a:t>
          </a:r>
        </a:p>
      </dsp:txBody>
      <dsp:txXfrm>
        <a:off x="2202987" y="7916334"/>
        <a:ext cx="3365957" cy="1970529"/>
      </dsp:txXfrm>
    </dsp:sp>
    <dsp:sp modelId="{8A24D7DC-EDBD-43F5-8D78-159C24B39234}">
      <dsp:nvSpPr>
        <dsp:cNvPr id="0" name=""/>
        <dsp:cNvSpPr/>
      </dsp:nvSpPr>
      <dsp:spPr>
        <a:xfrm rot="16200000">
          <a:off x="6178344" y="6899354"/>
          <a:ext cx="2609061" cy="313971"/>
        </a:xfrm>
        <a:prstGeom prst="rect">
          <a:avLst/>
        </a:prstGeom>
        <a:solidFill>
          <a:schemeClr val="accent5">
            <a:shade val="90000"/>
            <a:hueOff val="311925"/>
            <a:satOff val="-2858"/>
            <a:lumOff val="246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D16E83-61B5-4C6F-916C-3863188FFB98}">
      <dsp:nvSpPr>
        <dsp:cNvPr id="0" name=""/>
        <dsp:cNvSpPr/>
      </dsp:nvSpPr>
      <dsp:spPr>
        <a:xfrm>
          <a:off x="6781479" y="7855028"/>
          <a:ext cx="3488569" cy="2093141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267407"/>
            <a:satOff val="7164"/>
            <a:lumOff val="3156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b="1" kern="1200" dirty="0">
              <a:solidFill>
                <a:schemeClr val="tx1"/>
              </a:solidFill>
              <a:latin typeface="+mj-lt"/>
            </a:rPr>
            <a:t>Öğrencinin güdüsü</a:t>
          </a:r>
        </a:p>
      </dsp:txBody>
      <dsp:txXfrm>
        <a:off x="6842785" y="7916334"/>
        <a:ext cx="3365957" cy="1970529"/>
      </dsp:txXfrm>
    </dsp:sp>
    <dsp:sp modelId="{0F2153FC-86B7-4B68-99BA-13D375DF7DDA}">
      <dsp:nvSpPr>
        <dsp:cNvPr id="0" name=""/>
        <dsp:cNvSpPr/>
      </dsp:nvSpPr>
      <dsp:spPr>
        <a:xfrm rot="16200000">
          <a:off x="6178344" y="4282927"/>
          <a:ext cx="2609061" cy="313971"/>
        </a:xfrm>
        <a:prstGeom prst="rect">
          <a:avLst/>
        </a:prstGeom>
        <a:solidFill>
          <a:schemeClr val="accent5">
            <a:shade val="90000"/>
            <a:hueOff val="311925"/>
            <a:satOff val="-2858"/>
            <a:lumOff val="2467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3DC610-662A-453F-BD6F-3D6AF42136E6}">
      <dsp:nvSpPr>
        <dsp:cNvPr id="0" name=""/>
        <dsp:cNvSpPr/>
      </dsp:nvSpPr>
      <dsp:spPr>
        <a:xfrm>
          <a:off x="6781479" y="5238601"/>
          <a:ext cx="3488569" cy="2093141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334258"/>
            <a:satOff val="8955"/>
            <a:lumOff val="394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b="1" kern="1200" dirty="0">
              <a:solidFill>
                <a:schemeClr val="tx1"/>
              </a:solidFill>
              <a:latin typeface="+mj-lt"/>
            </a:rPr>
            <a:t>Öğrencinin deneyimi </a:t>
          </a:r>
        </a:p>
      </dsp:txBody>
      <dsp:txXfrm>
        <a:off x="6842785" y="5299907"/>
        <a:ext cx="3365957" cy="1970529"/>
      </dsp:txXfrm>
    </dsp:sp>
    <dsp:sp modelId="{D2826B11-C5B3-4C80-B194-8783521E78A0}">
      <dsp:nvSpPr>
        <dsp:cNvPr id="0" name=""/>
        <dsp:cNvSpPr/>
      </dsp:nvSpPr>
      <dsp:spPr>
        <a:xfrm rot="16200000">
          <a:off x="6178344" y="1666500"/>
          <a:ext cx="2609061" cy="313971"/>
        </a:xfrm>
        <a:prstGeom prst="rect">
          <a:avLst/>
        </a:prstGeom>
        <a:solidFill>
          <a:schemeClr val="accent5">
            <a:shade val="90000"/>
            <a:hueOff val="233943"/>
            <a:satOff val="-2143"/>
            <a:lumOff val="1850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B8ED83-2BE9-413A-A8F4-D2A413771FA6}">
      <dsp:nvSpPr>
        <dsp:cNvPr id="0" name=""/>
        <dsp:cNvSpPr/>
      </dsp:nvSpPr>
      <dsp:spPr>
        <a:xfrm>
          <a:off x="6781479" y="2622174"/>
          <a:ext cx="3488569" cy="2093141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267407"/>
            <a:satOff val="7164"/>
            <a:lumOff val="3156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b="1" kern="1200" dirty="0">
              <a:solidFill>
                <a:schemeClr val="tx1"/>
              </a:solidFill>
              <a:latin typeface="+mj-lt"/>
            </a:rPr>
            <a:t>Yanıtlama süresi</a:t>
          </a:r>
        </a:p>
      </dsp:txBody>
      <dsp:txXfrm>
        <a:off x="6842785" y="2683480"/>
        <a:ext cx="3365957" cy="1970529"/>
      </dsp:txXfrm>
    </dsp:sp>
    <dsp:sp modelId="{673E35A0-A03C-41C6-A4A2-734CDAC78E17}">
      <dsp:nvSpPr>
        <dsp:cNvPr id="0" name=""/>
        <dsp:cNvSpPr/>
      </dsp:nvSpPr>
      <dsp:spPr>
        <a:xfrm>
          <a:off x="7486558" y="358286"/>
          <a:ext cx="4632432" cy="313971"/>
        </a:xfrm>
        <a:prstGeom prst="rect">
          <a:avLst/>
        </a:prstGeom>
        <a:solidFill>
          <a:schemeClr val="accent5">
            <a:shade val="90000"/>
            <a:hueOff val="155962"/>
            <a:satOff val="-1429"/>
            <a:lumOff val="123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91E1DB-BF1D-4E82-BC8D-81453792D3B3}">
      <dsp:nvSpPr>
        <dsp:cNvPr id="0" name=""/>
        <dsp:cNvSpPr/>
      </dsp:nvSpPr>
      <dsp:spPr>
        <a:xfrm>
          <a:off x="6781479" y="5747"/>
          <a:ext cx="3488569" cy="2093141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200555"/>
            <a:satOff val="5373"/>
            <a:lumOff val="2367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b="1" kern="1200" dirty="0">
              <a:solidFill>
                <a:schemeClr val="tx1"/>
              </a:solidFill>
              <a:latin typeface="+mj-lt"/>
            </a:rPr>
            <a:t>Puanlamanın nesnelliği</a:t>
          </a:r>
        </a:p>
      </dsp:txBody>
      <dsp:txXfrm>
        <a:off x="6842785" y="67053"/>
        <a:ext cx="3365957" cy="1970529"/>
      </dsp:txXfrm>
    </dsp:sp>
    <dsp:sp modelId="{6F03CF77-C26D-40E8-A7A9-31A16B83CD2D}">
      <dsp:nvSpPr>
        <dsp:cNvPr id="0" name=""/>
        <dsp:cNvSpPr/>
      </dsp:nvSpPr>
      <dsp:spPr>
        <a:xfrm rot="5400000">
          <a:off x="10818142" y="1666500"/>
          <a:ext cx="2609061" cy="313971"/>
        </a:xfrm>
        <a:prstGeom prst="rect">
          <a:avLst/>
        </a:prstGeom>
        <a:solidFill>
          <a:schemeClr val="accent5">
            <a:shade val="90000"/>
            <a:hueOff val="77981"/>
            <a:satOff val="-714"/>
            <a:lumOff val="616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435F5D-C558-4AEB-9CF7-9A727769D744}">
      <dsp:nvSpPr>
        <dsp:cNvPr id="0" name=""/>
        <dsp:cNvSpPr/>
      </dsp:nvSpPr>
      <dsp:spPr>
        <a:xfrm>
          <a:off x="11421276" y="5747"/>
          <a:ext cx="3488569" cy="2093141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133703"/>
            <a:satOff val="3582"/>
            <a:lumOff val="157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b="1" kern="1200">
              <a:solidFill>
                <a:schemeClr val="bg1"/>
              </a:solidFill>
              <a:latin typeface="+mj-lt"/>
            </a:rPr>
            <a:t>Sınav koşullarının standart olması</a:t>
          </a:r>
        </a:p>
      </dsp:txBody>
      <dsp:txXfrm>
        <a:off x="11482582" y="67053"/>
        <a:ext cx="3365957" cy="1970529"/>
      </dsp:txXfrm>
    </dsp:sp>
    <dsp:sp modelId="{A2DCDFFC-DD30-4C1C-A3E2-3DC9B70A78BB}">
      <dsp:nvSpPr>
        <dsp:cNvPr id="0" name=""/>
        <dsp:cNvSpPr/>
      </dsp:nvSpPr>
      <dsp:spPr>
        <a:xfrm>
          <a:off x="11421276" y="2622174"/>
          <a:ext cx="3488569" cy="2093141"/>
        </a:xfrm>
        <a:prstGeom prst="roundRect">
          <a:avLst>
            <a:gd name="adj" fmla="val 10000"/>
          </a:avLst>
        </a:prstGeom>
        <a:solidFill>
          <a:schemeClr val="accent5">
            <a:shade val="50000"/>
            <a:hueOff val="66852"/>
            <a:satOff val="1791"/>
            <a:lumOff val="78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b="1" kern="1200">
              <a:solidFill>
                <a:schemeClr val="bg1"/>
              </a:solidFill>
              <a:latin typeface="+mj-lt"/>
            </a:rPr>
            <a:t>Soru belirsizliğinin ortadan kaldırılması</a:t>
          </a:r>
        </a:p>
      </dsp:txBody>
      <dsp:txXfrm>
        <a:off x="11482582" y="2683480"/>
        <a:ext cx="3365957" cy="19705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tr-T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24283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04678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53846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Slaydı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2pPr>
            <a:lvl3pPr lvl="2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3pPr>
            <a:lvl4pPr lvl="3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4pPr>
            <a:lvl5pPr lvl="4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Dikey Metin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 rot="5400000">
            <a:off x="7840662" y="-2513012"/>
            <a:ext cx="8702676" cy="210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key Başlık ve Metin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 rot="5400000">
            <a:off x="14266862" y="3913188"/>
            <a:ext cx="11623676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 rot="5400000">
            <a:off x="3598862" y="-1192212"/>
            <a:ext cx="11623676" cy="1546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İçerik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ölüm Üst Bilgisi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 sz="4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4000"/>
              <a:buNone/>
              <a:defRPr sz="4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İki İçerik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12344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rşılaştırma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679578" y="3362326"/>
            <a:ext cx="10315575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2"/>
          </p:nvPr>
        </p:nvSpPr>
        <p:spPr>
          <a:xfrm>
            <a:off x="1679578" y="5010150"/>
            <a:ext cx="10315575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3"/>
          </p:nvPr>
        </p:nvSpPr>
        <p:spPr>
          <a:xfrm>
            <a:off x="12344400" y="3362326"/>
            <a:ext cx="10366376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4"/>
          </p:nvPr>
        </p:nvSpPr>
        <p:spPr>
          <a:xfrm>
            <a:off x="12344400" y="5010150"/>
            <a:ext cx="10366376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Yalnızca Başlık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ş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İçerik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6350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1pPr>
            <a:lvl2pPr marL="914400" lvl="1" indent="-584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600"/>
              <a:buChar char="•"/>
              <a:defRPr sz="56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6pPr>
            <a:lvl7pPr marL="3200400" lvl="6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7pPr>
            <a:lvl8pPr marL="3657600" lvl="7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8pPr>
            <a:lvl9pPr marL="4114800" lvl="8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Resim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>
            <a:spLocks noGrp="1"/>
          </p:cNvSpPr>
          <p:nvPr>
            <p:ph type="pic" idx="2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24384000" cy="1377251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Calibri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82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16" name="Google Shape;16;p6"/>
          <p:cNvSpPr/>
          <p:nvPr/>
        </p:nvSpPr>
        <p:spPr>
          <a:xfrm>
            <a:off x="0" y="13230665"/>
            <a:ext cx="24384000" cy="543911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6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0" y="0"/>
            <a:ext cx="13606073" cy="147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6"/>
          <p:cNvSpPr txBox="1"/>
          <p:nvPr/>
        </p:nvSpPr>
        <p:spPr>
          <a:xfrm>
            <a:off x="0" y="13285458"/>
            <a:ext cx="2438399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2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>
              <a:spcBef>
                <a:spcPts val="600"/>
              </a:spcBef>
              <a:buClr>
                <a:srgbClr val="FFFF00"/>
              </a:buClr>
              <a:buSzPts val="6400"/>
            </a:pPr>
            <a:r>
              <a:rPr lang="tr-TR" sz="6400" b="1" dirty="0" smtClean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GÜVENİRLİK</a:t>
            </a:r>
            <a:endParaRPr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 smtClean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Güvenirlik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" name="İçerik Yer Tutucusu 3">
            <a:extLst>
              <a:ext uri="{FF2B5EF4-FFF2-40B4-BE49-F238E27FC236}">
                <a16:creationId xmlns:a16="http://schemas.microsoft.com/office/drawing/2014/main" id="{0BEF58F4-E2DB-423A-9A21-27AC7C95DD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6105448"/>
              </p:ext>
            </p:extLst>
          </p:nvPr>
        </p:nvGraphicFramePr>
        <p:xfrm>
          <a:off x="5035871" y="2949953"/>
          <a:ext cx="15587451" cy="10079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5070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>
              <a:spcBef>
                <a:spcPts val="600"/>
              </a:spcBef>
              <a:buClr>
                <a:srgbClr val="FFFF00"/>
              </a:buClr>
              <a:buSzPts val="6400"/>
            </a:pPr>
            <a:r>
              <a:rPr lang="tr-TR" sz="6400" b="1" dirty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GÜVENİRLİK KESTİRME YÖNTEMLERİ</a:t>
            </a:r>
            <a:endParaRPr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 smtClean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Güvenirlik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" name="İçerik Yer Tutucusu 3">
            <a:extLst>
              <a:ext uri="{FF2B5EF4-FFF2-40B4-BE49-F238E27FC236}">
                <a16:creationId xmlns:a16="http://schemas.microsoft.com/office/drawing/2014/main" id="{0BEF58F4-E2DB-423A-9A21-27AC7C95DD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1226343"/>
              </p:ext>
            </p:extLst>
          </p:nvPr>
        </p:nvGraphicFramePr>
        <p:xfrm>
          <a:off x="5063692" y="3512617"/>
          <a:ext cx="14252977" cy="9166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3557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>
              <a:spcBef>
                <a:spcPts val="600"/>
              </a:spcBef>
              <a:buClr>
                <a:srgbClr val="FFFF00"/>
              </a:buClr>
              <a:buSzPts val="6400"/>
            </a:pPr>
            <a:r>
              <a:rPr lang="tr-TR" sz="6400" b="1" dirty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GÜVENİRLİĞİ </a:t>
            </a:r>
            <a:r>
              <a:rPr lang="tr-TR" sz="6400" b="1" dirty="0" smtClean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ARTTIRACAK ÖNLEMLER</a:t>
            </a:r>
            <a:endParaRPr lang="tr-TR" sz="6400" b="1" dirty="0">
              <a:solidFill>
                <a:srgbClr val="FFFF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 smtClean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Güvenirlik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" name="İçerik Yer Tutucusu 3">
            <a:extLst>
              <a:ext uri="{FF2B5EF4-FFF2-40B4-BE49-F238E27FC236}">
                <a16:creationId xmlns:a16="http://schemas.microsoft.com/office/drawing/2014/main" id="{B27EC094-8702-7E4E-8B58-58CB4EE5B4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8816009"/>
              </p:ext>
            </p:extLst>
          </p:nvPr>
        </p:nvGraphicFramePr>
        <p:xfrm>
          <a:off x="4528312" y="2926222"/>
          <a:ext cx="17051528" cy="9953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0663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eması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102</Words>
  <Application>Microsoft Office PowerPoint</Application>
  <PresentationFormat>Özel</PresentationFormat>
  <Paragraphs>29</Paragraphs>
  <Slides>3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Alper BAYRAKDAR</dc:creator>
  <cp:lastModifiedBy>user</cp:lastModifiedBy>
  <cp:revision>42</cp:revision>
  <dcterms:created xsi:type="dcterms:W3CDTF">2022-11-04T08:14:34Z</dcterms:created>
  <dcterms:modified xsi:type="dcterms:W3CDTF">2023-12-20T10:44:27Z</dcterms:modified>
</cp:coreProperties>
</file>