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"</a:t>
          </a:r>
          <a:r>
            <a:rPr lang="tr-TR" sz="3600" b="1" dirty="0">
              <a:solidFill>
                <a:srgbClr val="2E3849"/>
              </a:solidFill>
              <a:latin typeface="+mj-lt"/>
            </a:rPr>
            <a:t>amaca hizmet etme derecesi</a:t>
          </a:r>
          <a:r>
            <a:rPr lang="tr-TR" sz="3600" dirty="0">
              <a:solidFill>
                <a:srgbClr val="2E3849"/>
              </a:solidFill>
              <a:latin typeface="+mj-lt"/>
            </a:rPr>
            <a:t>"</a:t>
          </a: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91003BE2-58BF-4445-8864-A7ED487E8DD0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>
              <a:latin typeface="+mj-lt"/>
            </a:rPr>
            <a:t>Ölçüt geçerliği</a:t>
          </a:r>
        </a:p>
      </dgm:t>
    </dgm:pt>
    <dgm:pt modelId="{C833C093-824F-4D9F-B7AF-D9E25121E8BA}" type="parTrans" cxnId="{123DAF23-CBF4-455F-B299-8C3E63867810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7A052AD1-BBAB-423F-8446-ADF65985BA3C}" type="sibTrans" cxnId="{123DAF23-CBF4-455F-B299-8C3E63867810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02ECD288-21F6-4EDB-B906-D6D415242D07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>
              <a:latin typeface="+mj-lt"/>
            </a:rPr>
            <a:t> Kapsam geçerliği</a:t>
          </a:r>
        </a:p>
      </dgm:t>
    </dgm:pt>
    <dgm:pt modelId="{316A0E9C-6C64-4934-A167-918EC61FC2C8}" type="parTrans" cxnId="{2A0698DF-8404-4B91-BC3C-0626A438D7C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4C3DBF11-0E32-4A0F-9FDA-EA5FC72B2683}" type="sibTrans" cxnId="{2A0698DF-8404-4B91-BC3C-0626A438D7C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17F2C925-DEDD-4540-930E-C4867C922396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>
              <a:latin typeface="+mj-lt"/>
            </a:rPr>
            <a:t>Yapı geçerliği</a:t>
          </a:r>
        </a:p>
      </dgm:t>
    </dgm:pt>
    <dgm:pt modelId="{90E07E2C-608D-4CAB-9163-2586BECB48F3}" type="parTrans" cxnId="{DA3E656B-6FEE-4BA2-8B77-EC3CBE0389E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51793411-9176-465A-AB59-FDD4D2C5F1B0}" type="sibTrans" cxnId="{DA3E656B-6FEE-4BA2-8B77-EC3CBE0389E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7BA9B75A-0FC5-41C5-8C5B-E94F1C900992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>
              <a:latin typeface="+mj-lt"/>
            </a:rPr>
            <a:t>Sonuçsal geçerlik </a:t>
          </a:r>
        </a:p>
      </dgm:t>
    </dgm:pt>
    <dgm:pt modelId="{16238C93-3274-49F1-8A2B-D500894678B2}" type="parTrans" cxnId="{6AE93C03-AA4D-4FD9-9746-03E2BC011C7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AA3FBA3E-C776-45BE-874D-22DD05ECFFF5}" type="sibTrans" cxnId="{6AE93C03-AA4D-4FD9-9746-03E2BC011C7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5"/>
      <dgm:spPr/>
    </dgm:pt>
    <dgm:pt modelId="{597C5F2B-75F7-43D9-B7A8-0DF41124B6D4}" type="pres">
      <dgm:prSet presAssocID="{A3AB94D4-507B-4A01-B254-AF38C89664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1DC7E6A6-3A05-49E1-9934-76A1174935C4}" type="pres">
      <dgm:prSet presAssocID="{87FFBBE2-55B5-4A18-8CFB-8CFC6D3713AD}" presName="sibTrans" presStyleCnt="0"/>
      <dgm:spPr/>
    </dgm:pt>
    <dgm:pt modelId="{81A2D65A-78FC-4F66-A0A3-74028971F4AB}" type="pres">
      <dgm:prSet presAssocID="{02ECD288-21F6-4EDB-B906-D6D415242D07}" presName="compNode" presStyleCnt="0"/>
      <dgm:spPr/>
    </dgm:pt>
    <dgm:pt modelId="{9351F1C6-F9F2-4BF1-90E0-78EAEE7BB737}" type="pres">
      <dgm:prSet presAssocID="{02ECD288-21F6-4EDB-B906-D6D415242D07}" presName="bgRect" presStyleLbl="bgShp" presStyleIdx="1" presStyleCnt="5"/>
      <dgm:spPr/>
    </dgm:pt>
    <dgm:pt modelId="{66451B9C-52D2-46FC-A94F-55589CE166D7}" type="pres">
      <dgm:prSet presAssocID="{02ECD288-21F6-4EDB-B906-D6D415242D07}" presName="iconRect" presStyleLbl="node1" presStyleIdx="1" presStyleCnt="5"/>
      <dgm:spPr/>
    </dgm:pt>
    <dgm:pt modelId="{F70C98D1-34E3-46DF-A2AD-82E114A9D7F2}" type="pres">
      <dgm:prSet presAssocID="{02ECD288-21F6-4EDB-B906-D6D415242D07}" presName="spaceRect" presStyleCnt="0"/>
      <dgm:spPr/>
    </dgm:pt>
    <dgm:pt modelId="{5A15298B-36A9-4F6B-B8AE-633A7A1B521E}" type="pres">
      <dgm:prSet presAssocID="{02ECD288-21F6-4EDB-B906-D6D415242D07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4C82133-4337-4805-8681-BF624E2C7254}" type="pres">
      <dgm:prSet presAssocID="{4C3DBF11-0E32-4A0F-9FDA-EA5FC72B2683}" presName="sibTrans" presStyleCnt="0"/>
      <dgm:spPr/>
    </dgm:pt>
    <dgm:pt modelId="{D8EEA765-E145-4476-9471-6ECA4CE6286D}" type="pres">
      <dgm:prSet presAssocID="{91003BE2-58BF-4445-8864-A7ED487E8DD0}" presName="compNode" presStyleCnt="0"/>
      <dgm:spPr/>
    </dgm:pt>
    <dgm:pt modelId="{9FA819D5-3ED5-44C7-81D9-B8B22B2C4CD8}" type="pres">
      <dgm:prSet presAssocID="{91003BE2-58BF-4445-8864-A7ED487E8DD0}" presName="bgRect" presStyleLbl="bgShp" presStyleIdx="2" presStyleCnt="5"/>
      <dgm:spPr/>
    </dgm:pt>
    <dgm:pt modelId="{66516311-3F98-4CB2-B0CF-87CA3B2AE574}" type="pres">
      <dgm:prSet presAssocID="{91003BE2-58BF-4445-8864-A7ED487E8DD0}" presName="iconRect" presStyleLbl="node1" presStyleIdx="2" presStyleCnt="5"/>
      <dgm:spPr/>
    </dgm:pt>
    <dgm:pt modelId="{32ADB205-4002-4C13-8F5D-8FC6F0B62951}" type="pres">
      <dgm:prSet presAssocID="{91003BE2-58BF-4445-8864-A7ED487E8DD0}" presName="spaceRect" presStyleCnt="0"/>
      <dgm:spPr/>
    </dgm:pt>
    <dgm:pt modelId="{A401BDBE-6952-4699-93F7-3A2B5352E9E6}" type="pres">
      <dgm:prSet presAssocID="{91003BE2-58BF-4445-8864-A7ED487E8DD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37874853-04B4-40FB-9458-A147FC091781}" type="pres">
      <dgm:prSet presAssocID="{7A052AD1-BBAB-423F-8446-ADF65985BA3C}" presName="sibTrans" presStyleCnt="0"/>
      <dgm:spPr/>
    </dgm:pt>
    <dgm:pt modelId="{E9DA1E92-2C19-4F1E-99A1-8A1FA88354E3}" type="pres">
      <dgm:prSet presAssocID="{17F2C925-DEDD-4540-930E-C4867C922396}" presName="compNode" presStyleCnt="0"/>
      <dgm:spPr/>
    </dgm:pt>
    <dgm:pt modelId="{0050D456-1C8C-4370-BA33-85FCAD7321BD}" type="pres">
      <dgm:prSet presAssocID="{17F2C925-DEDD-4540-930E-C4867C922396}" presName="bgRect" presStyleLbl="bgShp" presStyleIdx="3" presStyleCnt="5"/>
      <dgm:spPr/>
    </dgm:pt>
    <dgm:pt modelId="{95BC575B-F7A7-45D7-87A5-F6FF9D4D8148}" type="pres">
      <dgm:prSet presAssocID="{17F2C925-DEDD-4540-930E-C4867C922396}" presName="iconRect" presStyleLbl="node1" presStyleIdx="3" presStyleCnt="5"/>
      <dgm:spPr/>
    </dgm:pt>
    <dgm:pt modelId="{C5BB0AC5-52D7-4C7B-8A2F-85142D9A8C7F}" type="pres">
      <dgm:prSet presAssocID="{17F2C925-DEDD-4540-930E-C4867C922396}" presName="spaceRect" presStyleCnt="0"/>
      <dgm:spPr/>
    </dgm:pt>
    <dgm:pt modelId="{A5E9FA40-C6A6-4939-B37B-2B2F939BB2A0}" type="pres">
      <dgm:prSet presAssocID="{17F2C925-DEDD-4540-930E-C4867C922396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F0320C2D-6BCE-4A42-99B1-4B11DA5A5F82}" type="pres">
      <dgm:prSet presAssocID="{51793411-9176-465A-AB59-FDD4D2C5F1B0}" presName="sibTrans" presStyleCnt="0"/>
      <dgm:spPr/>
    </dgm:pt>
    <dgm:pt modelId="{780A5C43-8635-40D8-9B85-39350D7CA6F8}" type="pres">
      <dgm:prSet presAssocID="{7BA9B75A-0FC5-41C5-8C5B-E94F1C900992}" presName="compNode" presStyleCnt="0"/>
      <dgm:spPr/>
    </dgm:pt>
    <dgm:pt modelId="{0816674E-023B-43BF-8076-F52455F37FB4}" type="pres">
      <dgm:prSet presAssocID="{7BA9B75A-0FC5-41C5-8C5B-E94F1C900992}" presName="bgRect" presStyleLbl="bgShp" presStyleIdx="4" presStyleCnt="5"/>
      <dgm:spPr/>
    </dgm:pt>
    <dgm:pt modelId="{C6E199C4-C1DE-4A0E-A4AC-037BA1CB81A9}" type="pres">
      <dgm:prSet presAssocID="{7BA9B75A-0FC5-41C5-8C5B-E94F1C900992}" presName="iconRect" presStyleLbl="node1" presStyleIdx="4" presStyleCnt="5"/>
      <dgm:spPr/>
    </dgm:pt>
    <dgm:pt modelId="{55C6A40A-D349-4215-B0E6-804E16B9231C}" type="pres">
      <dgm:prSet presAssocID="{7BA9B75A-0FC5-41C5-8C5B-E94F1C900992}" presName="spaceRect" presStyleCnt="0"/>
      <dgm:spPr/>
    </dgm:pt>
    <dgm:pt modelId="{C69C98BD-BBB4-4B09-AD92-9166459796D3}" type="pres">
      <dgm:prSet presAssocID="{7BA9B75A-0FC5-41C5-8C5B-E94F1C900992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DA3E656B-6FEE-4BA2-8B77-EC3CBE0389EB}" srcId="{B5F89361-BC77-46C0-9E72-B92D83EE7792}" destId="{17F2C925-DEDD-4540-930E-C4867C922396}" srcOrd="3" destOrd="0" parTransId="{90E07E2C-608D-4CAB-9163-2586BECB48F3}" sibTransId="{51793411-9176-465A-AB59-FDD4D2C5F1B0}"/>
    <dgm:cxn modelId="{123DAF23-CBF4-455F-B299-8C3E63867810}" srcId="{B5F89361-BC77-46C0-9E72-B92D83EE7792}" destId="{91003BE2-58BF-4445-8864-A7ED487E8DD0}" srcOrd="2" destOrd="0" parTransId="{C833C093-824F-4D9F-B7AF-D9E25121E8BA}" sibTransId="{7A052AD1-BBAB-423F-8446-ADF65985BA3C}"/>
    <dgm:cxn modelId="{0A851D4F-5DB7-40EE-863B-7113ED8DB558}" type="presOf" srcId="{17F2C925-DEDD-4540-930E-C4867C922396}" destId="{A5E9FA40-C6A6-4939-B37B-2B2F939BB2A0}" srcOrd="0" destOrd="0" presId="urn:microsoft.com/office/officeart/2018/2/layout/IconVerticalSolidList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6AE93C03-AA4D-4FD9-9746-03E2BC011C7B}" srcId="{B5F89361-BC77-46C0-9E72-B92D83EE7792}" destId="{7BA9B75A-0FC5-41C5-8C5B-E94F1C900992}" srcOrd="4" destOrd="0" parTransId="{16238C93-3274-49F1-8A2B-D500894678B2}" sibTransId="{AA3FBA3E-C776-45BE-874D-22DD05ECFFF5}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81A21B4B-C58F-4104-9359-2321F3025528}" type="presOf" srcId="{91003BE2-58BF-4445-8864-A7ED487E8DD0}" destId="{A401BDBE-6952-4699-93F7-3A2B5352E9E6}" srcOrd="0" destOrd="0" presId="urn:microsoft.com/office/officeart/2018/2/layout/IconVerticalSolidList"/>
    <dgm:cxn modelId="{99D5E986-EAC8-466F-AE7F-D6AAC388511A}" type="presOf" srcId="{02ECD288-21F6-4EDB-B906-D6D415242D07}" destId="{5A15298B-36A9-4F6B-B8AE-633A7A1B521E}" srcOrd="0" destOrd="0" presId="urn:microsoft.com/office/officeart/2018/2/layout/IconVerticalSolidList"/>
    <dgm:cxn modelId="{B1267976-32FD-4EB5-AE71-C6296BB13DA1}" type="presOf" srcId="{A3AB94D4-507B-4A01-B254-AF38C89664C7}" destId="{1E6801A3-0A82-4746-954E-C8E0CA0F8B22}" srcOrd="0" destOrd="0" presId="urn:microsoft.com/office/officeart/2018/2/layout/IconVerticalSolidList"/>
    <dgm:cxn modelId="{28F0A3C4-7977-4BFD-BF08-A5323336A8C1}" type="presOf" srcId="{7BA9B75A-0FC5-41C5-8C5B-E94F1C900992}" destId="{C69C98BD-BBB4-4B09-AD92-9166459796D3}" srcOrd="0" destOrd="0" presId="urn:microsoft.com/office/officeart/2018/2/layout/IconVerticalSolidList"/>
    <dgm:cxn modelId="{2A0698DF-8404-4B91-BC3C-0626A438D7C8}" srcId="{B5F89361-BC77-46C0-9E72-B92D83EE7792}" destId="{02ECD288-21F6-4EDB-B906-D6D415242D07}" srcOrd="1" destOrd="0" parTransId="{316A0E9C-6C64-4934-A167-918EC61FC2C8}" sibTransId="{4C3DBF11-0E32-4A0F-9FDA-EA5FC72B2683}"/>
    <dgm:cxn modelId="{D0722014-64A0-402D-9ADD-60DE6EE481E0}" type="presParOf" srcId="{FDF85EB6-12EC-4C34-B2AA-B0D63E806508}" destId="{5AA078CD-4079-49DA-B83E-C4CE724BFAD2}" srcOrd="0" destOrd="0" presId="urn:microsoft.com/office/officeart/2018/2/layout/IconVerticalSolidList"/>
    <dgm:cxn modelId="{BD2C278E-FC39-4415-9669-89E66CFAA8EF}" type="presParOf" srcId="{5AA078CD-4079-49DA-B83E-C4CE724BFAD2}" destId="{68362773-FD08-4410-8A02-FE86F96FC65B}" srcOrd="0" destOrd="0" presId="urn:microsoft.com/office/officeart/2018/2/layout/IconVerticalSolidList"/>
    <dgm:cxn modelId="{19F04AB4-1AC8-4D99-AF00-6CFC0F089FB8}" type="presParOf" srcId="{5AA078CD-4079-49DA-B83E-C4CE724BFAD2}" destId="{597C5F2B-75F7-43D9-B7A8-0DF41124B6D4}" srcOrd="1" destOrd="0" presId="urn:microsoft.com/office/officeart/2018/2/layout/IconVerticalSolidList"/>
    <dgm:cxn modelId="{B2F20C6B-AE57-4625-AC1D-2DE442DF274F}" type="presParOf" srcId="{5AA078CD-4079-49DA-B83E-C4CE724BFAD2}" destId="{97709419-C084-4931-8BD6-DD9D726DDCF0}" srcOrd="2" destOrd="0" presId="urn:microsoft.com/office/officeart/2018/2/layout/IconVerticalSolidList"/>
    <dgm:cxn modelId="{BDA27210-3239-4335-8040-3A36994970D3}" type="presParOf" srcId="{5AA078CD-4079-49DA-B83E-C4CE724BFAD2}" destId="{1E6801A3-0A82-4746-954E-C8E0CA0F8B22}" srcOrd="3" destOrd="0" presId="urn:microsoft.com/office/officeart/2018/2/layout/IconVerticalSolidList"/>
    <dgm:cxn modelId="{5BC5FEC5-7D9C-4A90-AA07-166B71F9EBAC}" type="presParOf" srcId="{FDF85EB6-12EC-4C34-B2AA-B0D63E806508}" destId="{1DC7E6A6-3A05-49E1-9934-76A1174935C4}" srcOrd="1" destOrd="0" presId="urn:microsoft.com/office/officeart/2018/2/layout/IconVerticalSolidList"/>
    <dgm:cxn modelId="{9136BDEE-6DF8-4A5D-A101-15A4AF919BC0}" type="presParOf" srcId="{FDF85EB6-12EC-4C34-B2AA-B0D63E806508}" destId="{81A2D65A-78FC-4F66-A0A3-74028971F4AB}" srcOrd="2" destOrd="0" presId="urn:microsoft.com/office/officeart/2018/2/layout/IconVerticalSolidList"/>
    <dgm:cxn modelId="{337A11F6-35DA-41D4-8EB6-8CDA10C64394}" type="presParOf" srcId="{81A2D65A-78FC-4F66-A0A3-74028971F4AB}" destId="{9351F1C6-F9F2-4BF1-90E0-78EAEE7BB737}" srcOrd="0" destOrd="0" presId="urn:microsoft.com/office/officeart/2018/2/layout/IconVerticalSolidList"/>
    <dgm:cxn modelId="{D8549CFA-E2F7-4E0A-89DC-A68F4882974F}" type="presParOf" srcId="{81A2D65A-78FC-4F66-A0A3-74028971F4AB}" destId="{66451B9C-52D2-46FC-A94F-55589CE166D7}" srcOrd="1" destOrd="0" presId="urn:microsoft.com/office/officeart/2018/2/layout/IconVerticalSolidList"/>
    <dgm:cxn modelId="{C6A977FA-E4A2-4D26-BE93-14C0B6A26993}" type="presParOf" srcId="{81A2D65A-78FC-4F66-A0A3-74028971F4AB}" destId="{F70C98D1-34E3-46DF-A2AD-82E114A9D7F2}" srcOrd="2" destOrd="0" presId="urn:microsoft.com/office/officeart/2018/2/layout/IconVerticalSolidList"/>
    <dgm:cxn modelId="{D154A319-16E2-4133-81A3-E50E26A67BB6}" type="presParOf" srcId="{81A2D65A-78FC-4F66-A0A3-74028971F4AB}" destId="{5A15298B-36A9-4F6B-B8AE-633A7A1B521E}" srcOrd="3" destOrd="0" presId="urn:microsoft.com/office/officeart/2018/2/layout/IconVerticalSolidList"/>
    <dgm:cxn modelId="{D6A16130-5B60-4640-9225-2FA97F81A688}" type="presParOf" srcId="{FDF85EB6-12EC-4C34-B2AA-B0D63E806508}" destId="{44C82133-4337-4805-8681-BF624E2C7254}" srcOrd="3" destOrd="0" presId="urn:microsoft.com/office/officeart/2018/2/layout/IconVerticalSolidList"/>
    <dgm:cxn modelId="{6518AA71-9DFB-4E39-9B36-7BD6F67BA831}" type="presParOf" srcId="{FDF85EB6-12EC-4C34-B2AA-B0D63E806508}" destId="{D8EEA765-E145-4476-9471-6ECA4CE6286D}" srcOrd="4" destOrd="0" presId="urn:microsoft.com/office/officeart/2018/2/layout/IconVerticalSolidList"/>
    <dgm:cxn modelId="{57901223-CECB-4DB2-A041-801435D9713B}" type="presParOf" srcId="{D8EEA765-E145-4476-9471-6ECA4CE6286D}" destId="{9FA819D5-3ED5-44C7-81D9-B8B22B2C4CD8}" srcOrd="0" destOrd="0" presId="urn:microsoft.com/office/officeart/2018/2/layout/IconVerticalSolidList"/>
    <dgm:cxn modelId="{7654C76E-DE9E-4C4B-A605-7C07C7A838FC}" type="presParOf" srcId="{D8EEA765-E145-4476-9471-6ECA4CE6286D}" destId="{66516311-3F98-4CB2-B0CF-87CA3B2AE574}" srcOrd="1" destOrd="0" presId="urn:microsoft.com/office/officeart/2018/2/layout/IconVerticalSolidList"/>
    <dgm:cxn modelId="{4BF58C41-BEB6-4C98-B1D2-33A14CC04127}" type="presParOf" srcId="{D8EEA765-E145-4476-9471-6ECA4CE6286D}" destId="{32ADB205-4002-4C13-8F5D-8FC6F0B62951}" srcOrd="2" destOrd="0" presId="urn:microsoft.com/office/officeart/2018/2/layout/IconVerticalSolidList"/>
    <dgm:cxn modelId="{1595C364-A72C-48B4-A58B-8C23D29F51E6}" type="presParOf" srcId="{D8EEA765-E145-4476-9471-6ECA4CE6286D}" destId="{A401BDBE-6952-4699-93F7-3A2B5352E9E6}" srcOrd="3" destOrd="0" presId="urn:microsoft.com/office/officeart/2018/2/layout/IconVerticalSolidList"/>
    <dgm:cxn modelId="{24C20923-65F9-4B76-9217-E08C461B623A}" type="presParOf" srcId="{FDF85EB6-12EC-4C34-B2AA-B0D63E806508}" destId="{37874853-04B4-40FB-9458-A147FC091781}" srcOrd="5" destOrd="0" presId="urn:microsoft.com/office/officeart/2018/2/layout/IconVerticalSolidList"/>
    <dgm:cxn modelId="{AF5733B2-1402-46BC-9ADD-A2BA18F0F357}" type="presParOf" srcId="{FDF85EB6-12EC-4C34-B2AA-B0D63E806508}" destId="{E9DA1E92-2C19-4F1E-99A1-8A1FA88354E3}" srcOrd="6" destOrd="0" presId="urn:microsoft.com/office/officeart/2018/2/layout/IconVerticalSolidList"/>
    <dgm:cxn modelId="{781B6BBB-C847-4714-A826-9F26AE617673}" type="presParOf" srcId="{E9DA1E92-2C19-4F1E-99A1-8A1FA88354E3}" destId="{0050D456-1C8C-4370-BA33-85FCAD7321BD}" srcOrd="0" destOrd="0" presId="urn:microsoft.com/office/officeart/2018/2/layout/IconVerticalSolidList"/>
    <dgm:cxn modelId="{5FDFE4C8-19EF-44EB-BFA7-14D872BD8EA5}" type="presParOf" srcId="{E9DA1E92-2C19-4F1E-99A1-8A1FA88354E3}" destId="{95BC575B-F7A7-45D7-87A5-F6FF9D4D8148}" srcOrd="1" destOrd="0" presId="urn:microsoft.com/office/officeart/2018/2/layout/IconVerticalSolidList"/>
    <dgm:cxn modelId="{C4E8D8FB-5956-4B20-BA0F-F0796E0396AD}" type="presParOf" srcId="{E9DA1E92-2C19-4F1E-99A1-8A1FA88354E3}" destId="{C5BB0AC5-52D7-4C7B-8A2F-85142D9A8C7F}" srcOrd="2" destOrd="0" presId="urn:microsoft.com/office/officeart/2018/2/layout/IconVerticalSolidList"/>
    <dgm:cxn modelId="{EEFEEEC7-9580-48B8-8585-FCA2A665DE9F}" type="presParOf" srcId="{E9DA1E92-2C19-4F1E-99A1-8A1FA88354E3}" destId="{A5E9FA40-C6A6-4939-B37B-2B2F939BB2A0}" srcOrd="3" destOrd="0" presId="urn:microsoft.com/office/officeart/2018/2/layout/IconVerticalSolidList"/>
    <dgm:cxn modelId="{FF92A373-D05C-4CC4-AC47-6085130E0F35}" type="presParOf" srcId="{FDF85EB6-12EC-4C34-B2AA-B0D63E806508}" destId="{F0320C2D-6BCE-4A42-99B1-4B11DA5A5F82}" srcOrd="7" destOrd="0" presId="urn:microsoft.com/office/officeart/2018/2/layout/IconVerticalSolidList"/>
    <dgm:cxn modelId="{A4787F08-8CC2-4CF4-8404-6A5FE447AA0E}" type="presParOf" srcId="{FDF85EB6-12EC-4C34-B2AA-B0D63E806508}" destId="{780A5C43-8635-40D8-9B85-39350D7CA6F8}" srcOrd="8" destOrd="0" presId="urn:microsoft.com/office/officeart/2018/2/layout/IconVerticalSolidList"/>
    <dgm:cxn modelId="{42F7BFA3-873E-4272-A39E-8265F327B9A9}" type="presParOf" srcId="{780A5C43-8635-40D8-9B85-39350D7CA6F8}" destId="{0816674E-023B-43BF-8076-F52455F37FB4}" srcOrd="0" destOrd="0" presId="urn:microsoft.com/office/officeart/2018/2/layout/IconVerticalSolidList"/>
    <dgm:cxn modelId="{F8E5AAB6-A251-49DB-A98D-97C724B097B8}" type="presParOf" srcId="{780A5C43-8635-40D8-9B85-39350D7CA6F8}" destId="{C6E199C4-C1DE-4A0E-A4AC-037BA1CB81A9}" srcOrd="1" destOrd="0" presId="urn:microsoft.com/office/officeart/2018/2/layout/IconVerticalSolidList"/>
    <dgm:cxn modelId="{6ADFE133-EBFB-4582-89EE-1DF7B8D7168B}" type="presParOf" srcId="{780A5C43-8635-40D8-9B85-39350D7CA6F8}" destId="{55C6A40A-D349-4215-B0E6-804E16B9231C}" srcOrd="2" destOrd="0" presId="urn:microsoft.com/office/officeart/2018/2/layout/IconVerticalSolidList"/>
    <dgm:cxn modelId="{97DD355A-CE71-47F9-8953-17E29B4CAC69}" type="presParOf" srcId="{780A5C43-8635-40D8-9B85-39350D7CA6F8}" destId="{C69C98BD-BBB4-4B09-AD92-9166459796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05/8/layout/bProcess4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C37916BF-5226-41F1-B44C-0060836C0B50}">
      <dgm:prSet phldr="0" custT="1"/>
      <dgm:spPr/>
      <dgm:t>
        <a:bodyPr/>
        <a:lstStyle/>
        <a:p>
          <a:pPr rtl="0"/>
          <a:r>
            <a:rPr lang="tr-TR" sz="3600" b="1">
              <a:solidFill>
                <a:schemeClr val="bg1"/>
              </a:solidFill>
              <a:latin typeface="+mj-lt"/>
            </a:rPr>
            <a:t>Madde güçlüğünün gruba uygun olması (</a:t>
          </a:r>
          <a:r>
            <a:rPr lang="tr-TR" sz="3600" b="1" dirty="0" err="1">
              <a:solidFill>
                <a:schemeClr val="bg1"/>
              </a:solidFill>
              <a:latin typeface="+mj-lt"/>
            </a:rPr>
            <a:t>pj</a:t>
          </a:r>
          <a:r>
            <a:rPr lang="tr-TR" sz="3600" b="1" dirty="0">
              <a:solidFill>
                <a:schemeClr val="bg1"/>
              </a:solidFill>
              <a:latin typeface="+mj-lt"/>
            </a:rPr>
            <a:t>)</a:t>
          </a:r>
        </a:p>
      </dgm:t>
    </dgm:pt>
    <dgm:pt modelId="{583FBCDA-72E3-4796-B120-ED3CCC827315}" type="parTrans" cxnId="{AC5FE507-CA61-4D0B-A4B4-8A0B2618C1CA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2AC0452B-1EB1-4437-AE4E-748D56C8B6E2}" type="sibTrans" cxnId="{AC5FE507-CA61-4D0B-A4B4-8A0B2618C1CA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F6EA46A6-A54B-4133-986F-D97EC0899717}">
      <dgm:prSet phldr="0" custT="1"/>
      <dgm:spPr/>
      <dgm:t>
        <a:bodyPr/>
        <a:lstStyle/>
        <a:p>
          <a:pPr rtl="0"/>
          <a:r>
            <a:rPr lang="tr-TR" sz="3600" b="1">
              <a:solidFill>
                <a:schemeClr val="bg1"/>
              </a:solidFill>
              <a:latin typeface="+mj-lt"/>
            </a:rPr>
            <a:t>Madde </a:t>
          </a:r>
          <a:r>
            <a:rPr lang="tr-TR" sz="3600" b="1" err="1">
              <a:solidFill>
                <a:schemeClr val="bg1"/>
              </a:solidFill>
              <a:latin typeface="+mj-lt"/>
            </a:rPr>
            <a:t>ayırıcılık</a:t>
          </a:r>
          <a:r>
            <a:rPr lang="tr-TR" sz="3600" b="1">
              <a:solidFill>
                <a:schemeClr val="bg1"/>
              </a:solidFill>
              <a:latin typeface="+mj-lt"/>
            </a:rPr>
            <a:t> gücünün yüksek olması (</a:t>
          </a:r>
          <a:r>
            <a:rPr lang="tr-TR" sz="3600" b="1" err="1">
              <a:solidFill>
                <a:schemeClr val="bg1"/>
              </a:solidFill>
              <a:latin typeface="+mj-lt"/>
            </a:rPr>
            <a:t>rjx</a:t>
          </a:r>
          <a:r>
            <a:rPr lang="tr-TR" sz="3600" b="1">
              <a:solidFill>
                <a:schemeClr val="bg1"/>
              </a:solidFill>
              <a:latin typeface="+mj-lt"/>
            </a:rPr>
            <a:t>)</a:t>
          </a:r>
        </a:p>
      </dgm:t>
    </dgm:pt>
    <dgm:pt modelId="{D6EE3D89-4A69-4776-9A59-952035F1AADD}" type="parTrans" cxnId="{0016B0F3-0BED-42B1-ADA7-E1A434D33D3D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459A9E97-604A-4602-83E9-A1A6513CFA64}" type="sibTrans" cxnId="{0016B0F3-0BED-42B1-ADA7-E1A434D33D3D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ADF6E842-0A11-4610-BF48-77C27812AE8C}">
      <dgm:prSet phldr="0" custT="1"/>
      <dgm:spPr/>
      <dgm:t>
        <a:bodyPr/>
        <a:lstStyle/>
        <a:p>
          <a:pPr rtl="0"/>
          <a:r>
            <a:rPr lang="tr-TR" sz="3600" b="1" dirty="0">
              <a:solidFill>
                <a:schemeClr val="bg1"/>
              </a:solidFill>
              <a:latin typeface="+mj-lt"/>
            </a:rPr>
            <a:t>Puanlama yanlılıklarının azaltılması</a:t>
          </a:r>
        </a:p>
      </dgm:t>
    </dgm:pt>
    <dgm:pt modelId="{885283DF-5C1E-4272-9785-483112457FBD}" type="parTrans" cxnId="{660EA3D2-A077-477F-96A2-F9B0D5DF3CBB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5393AD46-77BF-4119-9B05-1E046C4CEC22}" type="sibTrans" cxnId="{660EA3D2-A077-477F-96A2-F9B0D5DF3CBB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AB0840DE-5522-4275-BBDE-06A19784F79D}">
      <dgm:prSet phldr="0" custT="1"/>
      <dgm:spPr/>
      <dgm:t>
        <a:bodyPr/>
        <a:lstStyle/>
        <a:p>
          <a:r>
            <a:rPr lang="tr-TR" sz="3600" b="1" dirty="0">
              <a:solidFill>
                <a:schemeClr val="tx1"/>
              </a:solidFill>
              <a:latin typeface="+mj-lt"/>
            </a:rPr>
            <a:t>Güvenirlik</a:t>
          </a:r>
        </a:p>
      </dgm:t>
    </dgm:pt>
    <dgm:pt modelId="{FBD3EC43-24B8-46C4-AF27-1A46B29D438A}" type="parTrans" cxnId="{A6D123E7-989A-4822-AF08-3AB8946E59E3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746F07D4-B8F1-4B80-9FF4-E82234B559AB}" type="sibTrans" cxnId="{A6D123E7-989A-4822-AF08-3AB8946E59E3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674053D6-3B15-4213-8B0F-41CBC90A13B9}">
      <dgm:prSet phldr="0" custT="1"/>
      <dgm:spPr/>
      <dgm:t>
        <a:bodyPr/>
        <a:lstStyle/>
        <a:p>
          <a:r>
            <a:rPr lang="tr-TR" sz="3600" b="1" dirty="0">
              <a:solidFill>
                <a:schemeClr val="tx1"/>
              </a:solidFill>
              <a:latin typeface="+mj-lt"/>
            </a:rPr>
            <a:t>Geçen yıl yapılan sınavlar ile aynı soruların kullanılmaması</a:t>
          </a:r>
        </a:p>
      </dgm:t>
    </dgm:pt>
    <dgm:pt modelId="{BBE84003-513D-441E-9620-552A0EF728DC}" type="parTrans" cxnId="{1E6985C1-F2F5-4AC3-861A-9F6618C8039D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813D66CC-E020-442D-ABAB-9C68B31C43FE}" type="sibTrans" cxnId="{1E6985C1-F2F5-4AC3-861A-9F6618C8039D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08432771-EDE2-419D-AB5B-66150278EC24}">
      <dgm:prSet phldr="0" custT="1"/>
      <dgm:spPr/>
      <dgm:t>
        <a:bodyPr/>
        <a:lstStyle/>
        <a:p>
          <a:r>
            <a:rPr lang="tr-TR" sz="3600" b="1" dirty="0">
              <a:solidFill>
                <a:schemeClr val="tx1"/>
              </a:solidFill>
              <a:latin typeface="+mj-lt"/>
            </a:rPr>
            <a:t>Kopyayı önlemeye yönelik</a:t>
          </a:r>
        </a:p>
      </dgm:t>
    </dgm:pt>
    <dgm:pt modelId="{37529689-18BD-4341-8540-9F3DFFA2E3A4}" type="parTrans" cxnId="{07E2ED36-4D0F-43E4-9FBC-AF115E08C494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10F33DAE-4ABB-4457-BC3B-E37F5BEE6119}" type="sibTrans" cxnId="{07E2ED36-4D0F-43E4-9FBC-AF115E08C494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B551C4B9-FB73-42F7-AAB0-336361208376}">
      <dgm:prSet phldr="0" custT="1"/>
      <dgm:spPr/>
      <dgm:t>
        <a:bodyPr/>
        <a:lstStyle/>
        <a:p>
          <a:r>
            <a:rPr lang="tr-TR" sz="3600" b="1" dirty="0">
              <a:solidFill>
                <a:schemeClr val="bg1"/>
              </a:solidFill>
              <a:latin typeface="+mj-lt"/>
            </a:rPr>
            <a:t>Kapsamı örnekleyecek yeterli düzeyde soruların hazırlanması</a:t>
          </a:r>
        </a:p>
      </dgm:t>
    </dgm:pt>
    <dgm:pt modelId="{E6E10D4B-AA9F-4E83-AB62-4BCF82F40BCB}" type="parTrans" cxnId="{976A00E2-FF52-4712-B8F8-955DF196D6B0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D1E41EBF-FF34-47FC-AB9E-4E0DD48C7904}" type="sibTrans" cxnId="{976A00E2-FF52-4712-B8F8-955DF196D6B0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6EBFE245-420A-4452-BCBB-0A73302490A2}">
      <dgm:prSet phldr="0" custT="1"/>
      <dgm:spPr/>
      <dgm:t>
        <a:bodyPr/>
        <a:lstStyle/>
        <a:p>
          <a:pPr rtl="0"/>
          <a:r>
            <a:rPr lang="tr-TR" sz="3600" b="1" dirty="0">
              <a:solidFill>
                <a:schemeClr val="bg1"/>
              </a:solidFill>
              <a:latin typeface="+mj-lt"/>
            </a:rPr>
            <a:t>Doğrudan kazanımlar ile ilişkili olmayan soruların sorulmaması</a:t>
          </a:r>
        </a:p>
      </dgm:t>
    </dgm:pt>
    <dgm:pt modelId="{0F6A0DF9-B918-45B7-919B-AFE7D9587772}" type="parTrans" cxnId="{4F54E1C5-7C2A-4CCF-9FCE-8F70B7541566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F01473C9-59C8-4663-B65F-0D0296102093}" type="sibTrans" cxnId="{4F54E1C5-7C2A-4CCF-9FCE-8F70B7541566}">
      <dgm:prSet/>
      <dgm:spPr/>
      <dgm:t>
        <a:bodyPr/>
        <a:lstStyle/>
        <a:p>
          <a:endParaRPr lang="en-US" sz="3600" b="1">
            <a:solidFill>
              <a:schemeClr val="bg1"/>
            </a:solidFill>
            <a:latin typeface="+mj-lt"/>
          </a:endParaRPr>
        </a:p>
      </dgm:t>
    </dgm:pt>
    <dgm:pt modelId="{A7269729-8C04-4987-B5F2-9B8341F076DF}" type="pres">
      <dgm:prSet presAssocID="{B5F89361-BC77-46C0-9E72-B92D83EE779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0E4DCECC-2C6E-4898-BA6D-6011A0DB9512}" type="pres">
      <dgm:prSet presAssocID="{C37916BF-5226-41F1-B44C-0060836C0B50}" presName="compNode" presStyleCnt="0"/>
      <dgm:spPr/>
    </dgm:pt>
    <dgm:pt modelId="{3A26974B-71CD-457B-9A15-6F840015AF09}" type="pres">
      <dgm:prSet presAssocID="{C37916BF-5226-41F1-B44C-0060836C0B50}" presName="dummyConnPt" presStyleCnt="0"/>
      <dgm:spPr/>
    </dgm:pt>
    <dgm:pt modelId="{6EFC96A1-3D8E-47FB-8DB6-C39A49499D25}" type="pres">
      <dgm:prSet presAssocID="{C37916BF-5226-41F1-B44C-0060836C0B5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0C1600-C2F2-4EA0-A901-D72E3D794BC3}" type="pres">
      <dgm:prSet presAssocID="{2AC0452B-1EB1-4437-AE4E-748D56C8B6E2}" presName="sibTrans" presStyleLbl="bgSibTrans2D1" presStyleIdx="0" presStyleCnt="7"/>
      <dgm:spPr/>
      <dgm:t>
        <a:bodyPr/>
        <a:lstStyle/>
        <a:p>
          <a:endParaRPr lang="tr-TR"/>
        </a:p>
      </dgm:t>
    </dgm:pt>
    <dgm:pt modelId="{D5B0EA16-B12D-431C-B141-26F904565480}" type="pres">
      <dgm:prSet presAssocID="{F6EA46A6-A54B-4133-986F-D97EC0899717}" presName="compNode" presStyleCnt="0"/>
      <dgm:spPr/>
    </dgm:pt>
    <dgm:pt modelId="{7664E1ED-DD69-49E6-B64D-877B47037797}" type="pres">
      <dgm:prSet presAssocID="{F6EA46A6-A54B-4133-986F-D97EC0899717}" presName="dummyConnPt" presStyleCnt="0"/>
      <dgm:spPr/>
    </dgm:pt>
    <dgm:pt modelId="{A6CEC18A-0D34-4F8B-A0DD-2735B9A700E2}" type="pres">
      <dgm:prSet presAssocID="{F6EA46A6-A54B-4133-986F-D97EC089971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A7AAB3-32F6-430E-A658-D120BE64862B}" type="pres">
      <dgm:prSet presAssocID="{459A9E97-604A-4602-83E9-A1A6513CFA64}" presName="sibTrans" presStyleLbl="bgSibTrans2D1" presStyleIdx="1" presStyleCnt="7"/>
      <dgm:spPr/>
      <dgm:t>
        <a:bodyPr/>
        <a:lstStyle/>
        <a:p>
          <a:endParaRPr lang="tr-TR"/>
        </a:p>
      </dgm:t>
    </dgm:pt>
    <dgm:pt modelId="{2B002DBB-0970-41EA-A41B-6F1BBFAADF55}" type="pres">
      <dgm:prSet presAssocID="{ADF6E842-0A11-4610-BF48-77C27812AE8C}" presName="compNode" presStyleCnt="0"/>
      <dgm:spPr/>
    </dgm:pt>
    <dgm:pt modelId="{F8F04AAE-EA2E-43ED-8A5F-28660F69B233}" type="pres">
      <dgm:prSet presAssocID="{ADF6E842-0A11-4610-BF48-77C27812AE8C}" presName="dummyConnPt" presStyleCnt="0"/>
      <dgm:spPr/>
    </dgm:pt>
    <dgm:pt modelId="{43A87F5A-7E96-4096-AFDC-506EFA41F22E}" type="pres">
      <dgm:prSet presAssocID="{ADF6E842-0A11-4610-BF48-77C27812AE8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5267C-833C-4F0E-8C4B-448362CE981A}" type="pres">
      <dgm:prSet presAssocID="{5393AD46-77BF-4119-9B05-1E046C4CEC22}" presName="sibTrans" presStyleLbl="bgSibTrans2D1" presStyleIdx="2" presStyleCnt="7"/>
      <dgm:spPr/>
      <dgm:t>
        <a:bodyPr/>
        <a:lstStyle/>
        <a:p>
          <a:endParaRPr lang="tr-TR"/>
        </a:p>
      </dgm:t>
    </dgm:pt>
    <dgm:pt modelId="{9ADEA564-416B-4C21-AB3D-B8E85B40F4C7}" type="pres">
      <dgm:prSet presAssocID="{AB0840DE-5522-4275-BBDE-06A19784F79D}" presName="compNode" presStyleCnt="0"/>
      <dgm:spPr/>
    </dgm:pt>
    <dgm:pt modelId="{55253467-6A55-4467-B58F-DD9CBC529E2E}" type="pres">
      <dgm:prSet presAssocID="{AB0840DE-5522-4275-BBDE-06A19784F79D}" presName="dummyConnPt" presStyleCnt="0"/>
      <dgm:spPr/>
    </dgm:pt>
    <dgm:pt modelId="{0DD16E83-61B5-4C6F-916C-3863188FFB98}" type="pres">
      <dgm:prSet presAssocID="{AB0840DE-5522-4275-BBDE-06A19784F79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24D7DC-EDBD-43F5-8D78-159C24B39234}" type="pres">
      <dgm:prSet presAssocID="{746F07D4-B8F1-4B80-9FF4-E82234B559AB}" presName="sibTrans" presStyleLbl="bgSibTrans2D1" presStyleIdx="3" presStyleCnt="7"/>
      <dgm:spPr/>
      <dgm:t>
        <a:bodyPr/>
        <a:lstStyle/>
        <a:p>
          <a:endParaRPr lang="tr-TR"/>
        </a:p>
      </dgm:t>
    </dgm:pt>
    <dgm:pt modelId="{3C50887E-B80F-4623-9044-45B03416FBB2}" type="pres">
      <dgm:prSet presAssocID="{674053D6-3B15-4213-8B0F-41CBC90A13B9}" presName="compNode" presStyleCnt="0"/>
      <dgm:spPr/>
    </dgm:pt>
    <dgm:pt modelId="{DEDA5EB1-2304-4F90-89E5-F329DB4272CB}" type="pres">
      <dgm:prSet presAssocID="{674053D6-3B15-4213-8B0F-41CBC90A13B9}" presName="dummyConnPt" presStyleCnt="0"/>
      <dgm:spPr/>
    </dgm:pt>
    <dgm:pt modelId="{C83DC610-662A-453F-BD6F-3D6AF42136E6}" type="pres">
      <dgm:prSet presAssocID="{674053D6-3B15-4213-8B0F-41CBC90A13B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2153FC-86B7-4B68-99BA-13D375DF7DDA}" type="pres">
      <dgm:prSet presAssocID="{813D66CC-E020-442D-ABAB-9C68B31C43FE}" presName="sibTrans" presStyleLbl="bgSibTrans2D1" presStyleIdx="4" presStyleCnt="7"/>
      <dgm:spPr/>
      <dgm:t>
        <a:bodyPr/>
        <a:lstStyle/>
        <a:p>
          <a:endParaRPr lang="tr-TR"/>
        </a:p>
      </dgm:t>
    </dgm:pt>
    <dgm:pt modelId="{D181276C-C1E2-4495-BBCE-54E1A986244F}" type="pres">
      <dgm:prSet presAssocID="{08432771-EDE2-419D-AB5B-66150278EC24}" presName="compNode" presStyleCnt="0"/>
      <dgm:spPr/>
    </dgm:pt>
    <dgm:pt modelId="{60394562-DDB7-42E8-B68E-7F7F9C1BF720}" type="pres">
      <dgm:prSet presAssocID="{08432771-EDE2-419D-AB5B-66150278EC24}" presName="dummyConnPt" presStyleCnt="0"/>
      <dgm:spPr/>
    </dgm:pt>
    <dgm:pt modelId="{41B8ED83-2BE9-413A-A8F4-D2A413771FA6}" type="pres">
      <dgm:prSet presAssocID="{08432771-EDE2-419D-AB5B-66150278EC2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826B11-C5B3-4C80-B194-8783521E78A0}" type="pres">
      <dgm:prSet presAssocID="{10F33DAE-4ABB-4457-BC3B-E37F5BEE6119}" presName="sibTrans" presStyleLbl="bgSibTrans2D1" presStyleIdx="5" presStyleCnt="7"/>
      <dgm:spPr/>
      <dgm:t>
        <a:bodyPr/>
        <a:lstStyle/>
        <a:p>
          <a:endParaRPr lang="tr-TR"/>
        </a:p>
      </dgm:t>
    </dgm:pt>
    <dgm:pt modelId="{553826F1-3D5D-479F-A633-3A564588FE2D}" type="pres">
      <dgm:prSet presAssocID="{B551C4B9-FB73-42F7-AAB0-336361208376}" presName="compNode" presStyleCnt="0"/>
      <dgm:spPr/>
    </dgm:pt>
    <dgm:pt modelId="{3D7AA46E-54CE-4BB1-AAEC-B6B102205B87}" type="pres">
      <dgm:prSet presAssocID="{B551C4B9-FB73-42F7-AAB0-336361208376}" presName="dummyConnPt" presStyleCnt="0"/>
      <dgm:spPr/>
    </dgm:pt>
    <dgm:pt modelId="{C991E1DB-BF1D-4E82-BC8D-81453792D3B3}" type="pres">
      <dgm:prSet presAssocID="{B551C4B9-FB73-42F7-AAB0-33636120837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E35A0-A03C-41C6-A4A2-734CDAC78E17}" type="pres">
      <dgm:prSet presAssocID="{D1E41EBF-FF34-47FC-AB9E-4E0DD48C7904}" presName="sibTrans" presStyleLbl="bgSibTrans2D1" presStyleIdx="6" presStyleCnt="7"/>
      <dgm:spPr/>
      <dgm:t>
        <a:bodyPr/>
        <a:lstStyle/>
        <a:p>
          <a:endParaRPr lang="tr-TR"/>
        </a:p>
      </dgm:t>
    </dgm:pt>
    <dgm:pt modelId="{299C1353-0153-46B7-A412-98EC6979E4F5}" type="pres">
      <dgm:prSet presAssocID="{6EBFE245-420A-4452-BCBB-0A73302490A2}" presName="compNode" presStyleCnt="0"/>
      <dgm:spPr/>
    </dgm:pt>
    <dgm:pt modelId="{398BDE0E-5BDE-4F02-9EB6-66AF51A5E9A4}" type="pres">
      <dgm:prSet presAssocID="{6EBFE245-420A-4452-BCBB-0A73302490A2}" presName="dummyConnPt" presStyleCnt="0"/>
      <dgm:spPr/>
    </dgm:pt>
    <dgm:pt modelId="{13435F5D-C558-4AEB-9CF7-9A727769D744}" type="pres">
      <dgm:prSet presAssocID="{6EBFE245-420A-4452-BCBB-0A73302490A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67C6C3D-741C-4369-BEAF-E45540341A06}" type="presOf" srcId="{AB0840DE-5522-4275-BBDE-06A19784F79D}" destId="{0DD16E83-61B5-4C6F-916C-3863188FFB98}" srcOrd="0" destOrd="0" presId="urn:microsoft.com/office/officeart/2005/8/layout/bProcess4"/>
    <dgm:cxn modelId="{D5B1C2BE-5AE4-43F8-B390-A5D9E18EA9DC}" type="presOf" srcId="{08432771-EDE2-419D-AB5B-66150278EC24}" destId="{41B8ED83-2BE9-413A-A8F4-D2A413771FA6}" srcOrd="0" destOrd="0" presId="urn:microsoft.com/office/officeart/2005/8/layout/bProcess4"/>
    <dgm:cxn modelId="{E2FBA177-144B-4358-87C9-861044830257}" type="presOf" srcId="{5393AD46-77BF-4119-9B05-1E046C4CEC22}" destId="{E145267C-833C-4F0E-8C4B-448362CE981A}" srcOrd="0" destOrd="0" presId="urn:microsoft.com/office/officeart/2005/8/layout/bProcess4"/>
    <dgm:cxn modelId="{07E2ED36-4D0F-43E4-9FBC-AF115E08C494}" srcId="{B5F89361-BC77-46C0-9E72-B92D83EE7792}" destId="{08432771-EDE2-419D-AB5B-66150278EC24}" srcOrd="5" destOrd="0" parTransId="{37529689-18BD-4341-8540-9F3DFFA2E3A4}" sibTransId="{10F33DAE-4ABB-4457-BC3B-E37F5BEE6119}"/>
    <dgm:cxn modelId="{BD761C8B-2AFC-4F73-9BD0-195BB9F8B4A1}" type="presOf" srcId="{2AC0452B-1EB1-4437-AE4E-748D56C8B6E2}" destId="{260C1600-C2F2-4EA0-A901-D72E3D794BC3}" srcOrd="0" destOrd="0" presId="urn:microsoft.com/office/officeart/2005/8/layout/bProcess4"/>
    <dgm:cxn modelId="{9B69BE6C-CB22-4307-A276-A3821C96A2F0}" type="presOf" srcId="{459A9E97-604A-4602-83E9-A1A6513CFA64}" destId="{0FA7AAB3-32F6-430E-A658-D120BE64862B}" srcOrd="0" destOrd="0" presId="urn:microsoft.com/office/officeart/2005/8/layout/bProcess4"/>
    <dgm:cxn modelId="{530D96D0-77EA-4C1D-996E-E3CF2EA8B8F9}" type="presOf" srcId="{ADF6E842-0A11-4610-BF48-77C27812AE8C}" destId="{43A87F5A-7E96-4096-AFDC-506EFA41F22E}" srcOrd="0" destOrd="0" presId="urn:microsoft.com/office/officeart/2005/8/layout/bProcess4"/>
    <dgm:cxn modelId="{32C371A0-C245-4B13-A952-9DEA1C453EC3}" type="presOf" srcId="{6EBFE245-420A-4452-BCBB-0A73302490A2}" destId="{13435F5D-C558-4AEB-9CF7-9A727769D744}" srcOrd="0" destOrd="0" presId="urn:microsoft.com/office/officeart/2005/8/layout/bProcess4"/>
    <dgm:cxn modelId="{CAAC8113-D642-460B-BDC7-F1358869E31C}" type="presOf" srcId="{746F07D4-B8F1-4B80-9FF4-E82234B559AB}" destId="{8A24D7DC-EDBD-43F5-8D78-159C24B39234}" srcOrd="0" destOrd="0" presId="urn:microsoft.com/office/officeart/2005/8/layout/bProcess4"/>
    <dgm:cxn modelId="{4F54E1C5-7C2A-4CCF-9FCE-8F70B7541566}" srcId="{B5F89361-BC77-46C0-9E72-B92D83EE7792}" destId="{6EBFE245-420A-4452-BCBB-0A73302490A2}" srcOrd="7" destOrd="0" parTransId="{0F6A0DF9-B918-45B7-919B-AFE7D9587772}" sibTransId="{F01473C9-59C8-4663-B65F-0D0296102093}"/>
    <dgm:cxn modelId="{46B7D6FA-6635-47C9-BC4D-DB43FD4C825B}" type="presOf" srcId="{D1E41EBF-FF34-47FC-AB9E-4E0DD48C7904}" destId="{673E35A0-A03C-41C6-A4A2-734CDAC78E17}" srcOrd="0" destOrd="0" presId="urn:microsoft.com/office/officeart/2005/8/layout/bProcess4"/>
    <dgm:cxn modelId="{9558E0E3-0435-4608-AA9B-D2F36BD6D83F}" type="presOf" srcId="{813D66CC-E020-442D-ABAB-9C68B31C43FE}" destId="{0F2153FC-86B7-4B68-99BA-13D375DF7DDA}" srcOrd="0" destOrd="0" presId="urn:microsoft.com/office/officeart/2005/8/layout/bProcess4"/>
    <dgm:cxn modelId="{976A00E2-FF52-4712-B8F8-955DF196D6B0}" srcId="{B5F89361-BC77-46C0-9E72-B92D83EE7792}" destId="{B551C4B9-FB73-42F7-AAB0-336361208376}" srcOrd="6" destOrd="0" parTransId="{E6E10D4B-AA9F-4E83-AB62-4BCF82F40BCB}" sibTransId="{D1E41EBF-FF34-47FC-AB9E-4E0DD48C7904}"/>
    <dgm:cxn modelId="{F6BDB40E-DE1C-41C7-B761-D1B659539BA9}" type="presOf" srcId="{674053D6-3B15-4213-8B0F-41CBC90A13B9}" destId="{C83DC610-662A-453F-BD6F-3D6AF42136E6}" srcOrd="0" destOrd="0" presId="urn:microsoft.com/office/officeart/2005/8/layout/bProcess4"/>
    <dgm:cxn modelId="{E00D7770-CA4C-4B7C-A41D-FB8D3A829103}" type="presOf" srcId="{B5F89361-BC77-46C0-9E72-B92D83EE7792}" destId="{A7269729-8C04-4987-B5F2-9B8341F076DF}" srcOrd="0" destOrd="0" presId="urn:microsoft.com/office/officeart/2005/8/layout/bProcess4"/>
    <dgm:cxn modelId="{660EA3D2-A077-477F-96A2-F9B0D5DF3CBB}" srcId="{B5F89361-BC77-46C0-9E72-B92D83EE7792}" destId="{ADF6E842-0A11-4610-BF48-77C27812AE8C}" srcOrd="2" destOrd="0" parTransId="{885283DF-5C1E-4272-9785-483112457FBD}" sibTransId="{5393AD46-77BF-4119-9B05-1E046C4CEC22}"/>
    <dgm:cxn modelId="{AC5FE507-CA61-4D0B-A4B4-8A0B2618C1CA}" srcId="{B5F89361-BC77-46C0-9E72-B92D83EE7792}" destId="{C37916BF-5226-41F1-B44C-0060836C0B50}" srcOrd="0" destOrd="0" parTransId="{583FBCDA-72E3-4796-B120-ED3CCC827315}" sibTransId="{2AC0452B-1EB1-4437-AE4E-748D56C8B6E2}"/>
    <dgm:cxn modelId="{68D55611-FF12-40C5-8FEB-214377B6996D}" type="presOf" srcId="{C37916BF-5226-41F1-B44C-0060836C0B50}" destId="{6EFC96A1-3D8E-47FB-8DB6-C39A49499D25}" srcOrd="0" destOrd="0" presId="urn:microsoft.com/office/officeart/2005/8/layout/bProcess4"/>
    <dgm:cxn modelId="{F4806634-542D-4A24-9D2D-38C71D983382}" type="presOf" srcId="{10F33DAE-4ABB-4457-BC3B-E37F5BEE6119}" destId="{D2826B11-C5B3-4C80-B194-8783521E78A0}" srcOrd="0" destOrd="0" presId="urn:microsoft.com/office/officeart/2005/8/layout/bProcess4"/>
    <dgm:cxn modelId="{3AB96C3F-A529-4452-849D-C71B324CA256}" type="presOf" srcId="{F6EA46A6-A54B-4133-986F-D97EC0899717}" destId="{A6CEC18A-0D34-4F8B-A0DD-2735B9A700E2}" srcOrd="0" destOrd="0" presId="urn:microsoft.com/office/officeart/2005/8/layout/bProcess4"/>
    <dgm:cxn modelId="{1E6985C1-F2F5-4AC3-861A-9F6618C8039D}" srcId="{B5F89361-BC77-46C0-9E72-B92D83EE7792}" destId="{674053D6-3B15-4213-8B0F-41CBC90A13B9}" srcOrd="4" destOrd="0" parTransId="{BBE84003-513D-441E-9620-552A0EF728DC}" sibTransId="{813D66CC-E020-442D-ABAB-9C68B31C43FE}"/>
    <dgm:cxn modelId="{0016B0F3-0BED-42B1-ADA7-E1A434D33D3D}" srcId="{B5F89361-BC77-46C0-9E72-B92D83EE7792}" destId="{F6EA46A6-A54B-4133-986F-D97EC0899717}" srcOrd="1" destOrd="0" parTransId="{D6EE3D89-4A69-4776-9A59-952035F1AADD}" sibTransId="{459A9E97-604A-4602-83E9-A1A6513CFA64}"/>
    <dgm:cxn modelId="{92042B60-8342-43A7-8CD6-BCF014D744B9}" type="presOf" srcId="{B551C4B9-FB73-42F7-AAB0-336361208376}" destId="{C991E1DB-BF1D-4E82-BC8D-81453792D3B3}" srcOrd="0" destOrd="0" presId="urn:microsoft.com/office/officeart/2005/8/layout/bProcess4"/>
    <dgm:cxn modelId="{A6D123E7-989A-4822-AF08-3AB8946E59E3}" srcId="{B5F89361-BC77-46C0-9E72-B92D83EE7792}" destId="{AB0840DE-5522-4275-BBDE-06A19784F79D}" srcOrd="3" destOrd="0" parTransId="{FBD3EC43-24B8-46C4-AF27-1A46B29D438A}" sibTransId="{746F07D4-B8F1-4B80-9FF4-E82234B559AB}"/>
    <dgm:cxn modelId="{E69D4136-9350-430A-8976-118CD4218C74}" type="presParOf" srcId="{A7269729-8C04-4987-B5F2-9B8341F076DF}" destId="{0E4DCECC-2C6E-4898-BA6D-6011A0DB9512}" srcOrd="0" destOrd="0" presId="urn:microsoft.com/office/officeart/2005/8/layout/bProcess4"/>
    <dgm:cxn modelId="{E8846FD3-A7C7-4A9F-AE3C-99BA216C6464}" type="presParOf" srcId="{0E4DCECC-2C6E-4898-BA6D-6011A0DB9512}" destId="{3A26974B-71CD-457B-9A15-6F840015AF09}" srcOrd="0" destOrd="0" presId="urn:microsoft.com/office/officeart/2005/8/layout/bProcess4"/>
    <dgm:cxn modelId="{794BF820-AB49-4FBF-859E-DD8AF5AA3CC5}" type="presParOf" srcId="{0E4DCECC-2C6E-4898-BA6D-6011A0DB9512}" destId="{6EFC96A1-3D8E-47FB-8DB6-C39A49499D25}" srcOrd="1" destOrd="0" presId="urn:microsoft.com/office/officeart/2005/8/layout/bProcess4"/>
    <dgm:cxn modelId="{0A030314-E196-47EB-934B-57E28BA79EB9}" type="presParOf" srcId="{A7269729-8C04-4987-B5F2-9B8341F076DF}" destId="{260C1600-C2F2-4EA0-A901-D72E3D794BC3}" srcOrd="1" destOrd="0" presId="urn:microsoft.com/office/officeart/2005/8/layout/bProcess4"/>
    <dgm:cxn modelId="{80C3D1C2-5A5B-43BA-A86F-9019C7842BE2}" type="presParOf" srcId="{A7269729-8C04-4987-B5F2-9B8341F076DF}" destId="{D5B0EA16-B12D-431C-B141-26F904565480}" srcOrd="2" destOrd="0" presId="urn:microsoft.com/office/officeart/2005/8/layout/bProcess4"/>
    <dgm:cxn modelId="{298F8339-0D94-41FC-A82F-6CFD6D2F3B1F}" type="presParOf" srcId="{D5B0EA16-B12D-431C-B141-26F904565480}" destId="{7664E1ED-DD69-49E6-B64D-877B47037797}" srcOrd="0" destOrd="0" presId="urn:microsoft.com/office/officeart/2005/8/layout/bProcess4"/>
    <dgm:cxn modelId="{CEE79692-892C-4DE3-9B56-6C84F495B4CB}" type="presParOf" srcId="{D5B0EA16-B12D-431C-B141-26F904565480}" destId="{A6CEC18A-0D34-4F8B-A0DD-2735B9A700E2}" srcOrd="1" destOrd="0" presId="urn:microsoft.com/office/officeart/2005/8/layout/bProcess4"/>
    <dgm:cxn modelId="{ACF7DF31-620B-4599-8C3F-0999590E9514}" type="presParOf" srcId="{A7269729-8C04-4987-B5F2-9B8341F076DF}" destId="{0FA7AAB3-32F6-430E-A658-D120BE64862B}" srcOrd="3" destOrd="0" presId="urn:microsoft.com/office/officeart/2005/8/layout/bProcess4"/>
    <dgm:cxn modelId="{F8446672-94D1-47DE-B319-5E5CD7B408ED}" type="presParOf" srcId="{A7269729-8C04-4987-B5F2-9B8341F076DF}" destId="{2B002DBB-0970-41EA-A41B-6F1BBFAADF55}" srcOrd="4" destOrd="0" presId="urn:microsoft.com/office/officeart/2005/8/layout/bProcess4"/>
    <dgm:cxn modelId="{AF16537D-65C0-4A36-B558-554C3211AC60}" type="presParOf" srcId="{2B002DBB-0970-41EA-A41B-6F1BBFAADF55}" destId="{F8F04AAE-EA2E-43ED-8A5F-28660F69B233}" srcOrd="0" destOrd="0" presId="urn:microsoft.com/office/officeart/2005/8/layout/bProcess4"/>
    <dgm:cxn modelId="{E85FE992-35E3-465B-A361-C146D5B710FD}" type="presParOf" srcId="{2B002DBB-0970-41EA-A41B-6F1BBFAADF55}" destId="{43A87F5A-7E96-4096-AFDC-506EFA41F22E}" srcOrd="1" destOrd="0" presId="urn:microsoft.com/office/officeart/2005/8/layout/bProcess4"/>
    <dgm:cxn modelId="{44D670D4-42FD-40E2-AF46-F3037C57A4B1}" type="presParOf" srcId="{A7269729-8C04-4987-B5F2-9B8341F076DF}" destId="{E145267C-833C-4F0E-8C4B-448362CE981A}" srcOrd="5" destOrd="0" presId="urn:microsoft.com/office/officeart/2005/8/layout/bProcess4"/>
    <dgm:cxn modelId="{BA9ABE5C-4D27-4530-9A95-2B363D8AF92C}" type="presParOf" srcId="{A7269729-8C04-4987-B5F2-9B8341F076DF}" destId="{9ADEA564-416B-4C21-AB3D-B8E85B40F4C7}" srcOrd="6" destOrd="0" presId="urn:microsoft.com/office/officeart/2005/8/layout/bProcess4"/>
    <dgm:cxn modelId="{39FA490A-B124-41FB-A00C-64F9A25F31E1}" type="presParOf" srcId="{9ADEA564-416B-4C21-AB3D-B8E85B40F4C7}" destId="{55253467-6A55-4467-B58F-DD9CBC529E2E}" srcOrd="0" destOrd="0" presId="urn:microsoft.com/office/officeart/2005/8/layout/bProcess4"/>
    <dgm:cxn modelId="{252E5A71-F4A9-4376-B8CB-90ACBC42857D}" type="presParOf" srcId="{9ADEA564-416B-4C21-AB3D-B8E85B40F4C7}" destId="{0DD16E83-61B5-4C6F-916C-3863188FFB98}" srcOrd="1" destOrd="0" presId="urn:microsoft.com/office/officeart/2005/8/layout/bProcess4"/>
    <dgm:cxn modelId="{62A73F1F-B3CA-4E9C-8CEB-EA8D0772D116}" type="presParOf" srcId="{A7269729-8C04-4987-B5F2-9B8341F076DF}" destId="{8A24D7DC-EDBD-43F5-8D78-159C24B39234}" srcOrd="7" destOrd="0" presId="urn:microsoft.com/office/officeart/2005/8/layout/bProcess4"/>
    <dgm:cxn modelId="{C5D35961-C9FD-482C-9713-CE122468E24C}" type="presParOf" srcId="{A7269729-8C04-4987-B5F2-9B8341F076DF}" destId="{3C50887E-B80F-4623-9044-45B03416FBB2}" srcOrd="8" destOrd="0" presId="urn:microsoft.com/office/officeart/2005/8/layout/bProcess4"/>
    <dgm:cxn modelId="{32675CFD-9BF2-4472-A75B-71907B471870}" type="presParOf" srcId="{3C50887E-B80F-4623-9044-45B03416FBB2}" destId="{DEDA5EB1-2304-4F90-89E5-F329DB4272CB}" srcOrd="0" destOrd="0" presId="urn:microsoft.com/office/officeart/2005/8/layout/bProcess4"/>
    <dgm:cxn modelId="{5B4BA8A3-D434-4FDE-8833-8DE3C6974E47}" type="presParOf" srcId="{3C50887E-B80F-4623-9044-45B03416FBB2}" destId="{C83DC610-662A-453F-BD6F-3D6AF42136E6}" srcOrd="1" destOrd="0" presId="urn:microsoft.com/office/officeart/2005/8/layout/bProcess4"/>
    <dgm:cxn modelId="{E77AC0FE-3111-41BB-9B0D-201FAF970A12}" type="presParOf" srcId="{A7269729-8C04-4987-B5F2-9B8341F076DF}" destId="{0F2153FC-86B7-4B68-99BA-13D375DF7DDA}" srcOrd="9" destOrd="0" presId="urn:microsoft.com/office/officeart/2005/8/layout/bProcess4"/>
    <dgm:cxn modelId="{D1C4F47A-B155-4290-B6A0-7CEF19E91A41}" type="presParOf" srcId="{A7269729-8C04-4987-B5F2-9B8341F076DF}" destId="{D181276C-C1E2-4495-BBCE-54E1A986244F}" srcOrd="10" destOrd="0" presId="urn:microsoft.com/office/officeart/2005/8/layout/bProcess4"/>
    <dgm:cxn modelId="{80A55F9E-EAC5-4BE2-9F62-097A6BA43639}" type="presParOf" srcId="{D181276C-C1E2-4495-BBCE-54E1A986244F}" destId="{60394562-DDB7-42E8-B68E-7F7F9C1BF720}" srcOrd="0" destOrd="0" presId="urn:microsoft.com/office/officeart/2005/8/layout/bProcess4"/>
    <dgm:cxn modelId="{E6D83A24-2865-41F5-B187-56C544FB9ACC}" type="presParOf" srcId="{D181276C-C1E2-4495-BBCE-54E1A986244F}" destId="{41B8ED83-2BE9-413A-A8F4-D2A413771FA6}" srcOrd="1" destOrd="0" presId="urn:microsoft.com/office/officeart/2005/8/layout/bProcess4"/>
    <dgm:cxn modelId="{16EC5294-66AE-4B3D-997E-DC7B7F5CCC3C}" type="presParOf" srcId="{A7269729-8C04-4987-B5F2-9B8341F076DF}" destId="{D2826B11-C5B3-4C80-B194-8783521E78A0}" srcOrd="11" destOrd="0" presId="urn:microsoft.com/office/officeart/2005/8/layout/bProcess4"/>
    <dgm:cxn modelId="{B84F7B13-F2C6-43BC-9149-82EFFCEFA384}" type="presParOf" srcId="{A7269729-8C04-4987-B5F2-9B8341F076DF}" destId="{553826F1-3D5D-479F-A633-3A564588FE2D}" srcOrd="12" destOrd="0" presId="urn:microsoft.com/office/officeart/2005/8/layout/bProcess4"/>
    <dgm:cxn modelId="{4D962975-8F12-4696-AB38-DEC73C95A948}" type="presParOf" srcId="{553826F1-3D5D-479F-A633-3A564588FE2D}" destId="{3D7AA46E-54CE-4BB1-AAEC-B6B102205B87}" srcOrd="0" destOrd="0" presId="urn:microsoft.com/office/officeart/2005/8/layout/bProcess4"/>
    <dgm:cxn modelId="{6CFC3269-1F4B-46F3-9AB3-D2499AE787F5}" type="presParOf" srcId="{553826F1-3D5D-479F-A633-3A564588FE2D}" destId="{C991E1DB-BF1D-4E82-BC8D-81453792D3B3}" srcOrd="1" destOrd="0" presId="urn:microsoft.com/office/officeart/2005/8/layout/bProcess4"/>
    <dgm:cxn modelId="{8F61C9DF-E34A-47B5-BB9C-E4DC62DBAAB1}" type="presParOf" srcId="{A7269729-8C04-4987-B5F2-9B8341F076DF}" destId="{673E35A0-A03C-41C6-A4A2-734CDAC78E17}" srcOrd="13" destOrd="0" presId="urn:microsoft.com/office/officeart/2005/8/layout/bProcess4"/>
    <dgm:cxn modelId="{A71F9142-3483-40F8-809C-61959BA90050}" type="presParOf" srcId="{A7269729-8C04-4987-B5F2-9B8341F076DF}" destId="{299C1353-0153-46B7-A412-98EC6979E4F5}" srcOrd="14" destOrd="0" presId="urn:microsoft.com/office/officeart/2005/8/layout/bProcess4"/>
    <dgm:cxn modelId="{69DE2759-C68F-4E39-825D-AF3B6E6161EE}" type="presParOf" srcId="{299C1353-0153-46B7-A412-98EC6979E4F5}" destId="{398BDE0E-5BDE-4F02-9EB6-66AF51A5E9A4}" srcOrd="0" destOrd="0" presId="urn:microsoft.com/office/officeart/2005/8/layout/bProcess4"/>
    <dgm:cxn modelId="{88846BDE-6CA9-4A99-8516-D81C9623F6C5}" type="presParOf" srcId="{299C1353-0153-46B7-A412-98EC6979E4F5}" destId="{13435F5D-C558-4AEB-9CF7-9A727769D74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0" y="7817"/>
          <a:ext cx="12571312" cy="16652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503727" y="382491"/>
          <a:ext cx="915867" cy="9158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1923322" y="7817"/>
          <a:ext cx="10647989" cy="166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5" tIns="176235" rIns="176235" bIns="176235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"</a:t>
          </a:r>
          <a:r>
            <a:rPr lang="tr-TR" sz="3600" b="1" kern="1200" dirty="0">
              <a:solidFill>
                <a:srgbClr val="2E3849"/>
              </a:solidFill>
              <a:latin typeface="+mj-lt"/>
            </a:rPr>
            <a:t>amaca hizmet etme derecesi</a:t>
          </a:r>
          <a:r>
            <a:rPr lang="tr-TR" sz="3600" kern="1200" dirty="0">
              <a:solidFill>
                <a:srgbClr val="2E3849"/>
              </a:solidFill>
              <a:latin typeface="+mj-lt"/>
            </a:rPr>
            <a:t>"</a:t>
          </a:r>
        </a:p>
      </dsp:txBody>
      <dsp:txXfrm>
        <a:off x="1923322" y="7817"/>
        <a:ext cx="10647989" cy="1665213"/>
      </dsp:txXfrm>
    </dsp:sp>
    <dsp:sp modelId="{9351F1C6-F9F2-4BF1-90E0-78EAEE7BB737}">
      <dsp:nvSpPr>
        <dsp:cNvPr id="0" name=""/>
        <dsp:cNvSpPr/>
      </dsp:nvSpPr>
      <dsp:spPr>
        <a:xfrm>
          <a:off x="0" y="2089335"/>
          <a:ext cx="12571312" cy="16652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51B9C-52D2-46FC-A94F-55589CE166D7}">
      <dsp:nvSpPr>
        <dsp:cNvPr id="0" name=""/>
        <dsp:cNvSpPr/>
      </dsp:nvSpPr>
      <dsp:spPr>
        <a:xfrm>
          <a:off x="503727" y="2464008"/>
          <a:ext cx="915867" cy="9158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5298B-36A9-4F6B-B8AE-633A7A1B521E}">
      <dsp:nvSpPr>
        <dsp:cNvPr id="0" name=""/>
        <dsp:cNvSpPr/>
      </dsp:nvSpPr>
      <dsp:spPr>
        <a:xfrm>
          <a:off x="1923322" y="2089335"/>
          <a:ext cx="10647989" cy="166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5" tIns="176235" rIns="176235" bIns="176235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 Kapsam geçerliği</a:t>
          </a:r>
        </a:p>
      </dsp:txBody>
      <dsp:txXfrm>
        <a:off x="1923322" y="2089335"/>
        <a:ext cx="10647989" cy="1665213"/>
      </dsp:txXfrm>
    </dsp:sp>
    <dsp:sp modelId="{9FA819D5-3ED5-44C7-81D9-B8B22B2C4CD8}">
      <dsp:nvSpPr>
        <dsp:cNvPr id="0" name=""/>
        <dsp:cNvSpPr/>
      </dsp:nvSpPr>
      <dsp:spPr>
        <a:xfrm>
          <a:off x="0" y="4170852"/>
          <a:ext cx="12571312" cy="16652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16311-3F98-4CB2-B0CF-87CA3B2AE574}">
      <dsp:nvSpPr>
        <dsp:cNvPr id="0" name=""/>
        <dsp:cNvSpPr/>
      </dsp:nvSpPr>
      <dsp:spPr>
        <a:xfrm>
          <a:off x="503727" y="4545525"/>
          <a:ext cx="915867" cy="9158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1BDBE-6952-4699-93F7-3A2B5352E9E6}">
      <dsp:nvSpPr>
        <dsp:cNvPr id="0" name=""/>
        <dsp:cNvSpPr/>
      </dsp:nvSpPr>
      <dsp:spPr>
        <a:xfrm>
          <a:off x="1923322" y="4170852"/>
          <a:ext cx="10647989" cy="166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5" tIns="176235" rIns="176235" bIns="176235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Ölçüt geçerliği</a:t>
          </a:r>
        </a:p>
      </dsp:txBody>
      <dsp:txXfrm>
        <a:off x="1923322" y="4170852"/>
        <a:ext cx="10647989" cy="1665213"/>
      </dsp:txXfrm>
    </dsp:sp>
    <dsp:sp modelId="{0050D456-1C8C-4370-BA33-85FCAD7321BD}">
      <dsp:nvSpPr>
        <dsp:cNvPr id="0" name=""/>
        <dsp:cNvSpPr/>
      </dsp:nvSpPr>
      <dsp:spPr>
        <a:xfrm>
          <a:off x="0" y="6252369"/>
          <a:ext cx="12571312" cy="16652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C575B-F7A7-45D7-87A5-F6FF9D4D8148}">
      <dsp:nvSpPr>
        <dsp:cNvPr id="0" name=""/>
        <dsp:cNvSpPr/>
      </dsp:nvSpPr>
      <dsp:spPr>
        <a:xfrm>
          <a:off x="503727" y="6627043"/>
          <a:ext cx="915867" cy="9158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9FA40-C6A6-4939-B37B-2B2F939BB2A0}">
      <dsp:nvSpPr>
        <dsp:cNvPr id="0" name=""/>
        <dsp:cNvSpPr/>
      </dsp:nvSpPr>
      <dsp:spPr>
        <a:xfrm>
          <a:off x="1923322" y="6252369"/>
          <a:ext cx="10647989" cy="166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5" tIns="176235" rIns="176235" bIns="176235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Yapı geçerliği</a:t>
          </a:r>
        </a:p>
      </dsp:txBody>
      <dsp:txXfrm>
        <a:off x="1923322" y="6252369"/>
        <a:ext cx="10647989" cy="1665213"/>
      </dsp:txXfrm>
    </dsp:sp>
    <dsp:sp modelId="{0816674E-023B-43BF-8076-F52455F37FB4}">
      <dsp:nvSpPr>
        <dsp:cNvPr id="0" name=""/>
        <dsp:cNvSpPr/>
      </dsp:nvSpPr>
      <dsp:spPr>
        <a:xfrm>
          <a:off x="0" y="8333887"/>
          <a:ext cx="12571312" cy="16652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199C4-C1DE-4A0E-A4AC-037BA1CB81A9}">
      <dsp:nvSpPr>
        <dsp:cNvPr id="0" name=""/>
        <dsp:cNvSpPr/>
      </dsp:nvSpPr>
      <dsp:spPr>
        <a:xfrm>
          <a:off x="503727" y="8708560"/>
          <a:ext cx="915867" cy="9158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98BD-BBB4-4B09-AD92-9166459796D3}">
      <dsp:nvSpPr>
        <dsp:cNvPr id="0" name=""/>
        <dsp:cNvSpPr/>
      </dsp:nvSpPr>
      <dsp:spPr>
        <a:xfrm>
          <a:off x="1923322" y="8333887"/>
          <a:ext cx="10647989" cy="166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35" tIns="176235" rIns="176235" bIns="176235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Sonuçsal geçerlik </a:t>
          </a:r>
        </a:p>
      </dsp:txBody>
      <dsp:txXfrm>
        <a:off x="1923322" y="8333887"/>
        <a:ext cx="10647989" cy="1665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C1600-C2F2-4EA0-A901-D72E3D794BC3}">
      <dsp:nvSpPr>
        <dsp:cNvPr id="0" name=""/>
        <dsp:cNvSpPr/>
      </dsp:nvSpPr>
      <dsp:spPr>
        <a:xfrm rot="5400000">
          <a:off x="-807233" y="2337539"/>
          <a:ext cx="3529121" cy="424673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C96A1-3D8E-47FB-8DB6-C39A49499D25}">
      <dsp:nvSpPr>
        <dsp:cNvPr id="0" name=""/>
        <dsp:cNvSpPr/>
      </dsp:nvSpPr>
      <dsp:spPr>
        <a:xfrm>
          <a:off x="8694" y="91293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>
              <a:solidFill>
                <a:schemeClr val="bg1"/>
              </a:solidFill>
              <a:latin typeface="+mj-lt"/>
            </a:rPr>
            <a:t>Madde güçlüğünün gruba uygun olması (</a:t>
          </a:r>
          <a:r>
            <a:rPr lang="tr-TR" sz="3600" b="1" kern="1200" dirty="0" err="1">
              <a:solidFill>
                <a:schemeClr val="bg1"/>
              </a:solidFill>
              <a:latin typeface="+mj-lt"/>
            </a:rPr>
            <a:t>pj</a:t>
          </a:r>
          <a:r>
            <a:rPr lang="tr-TR" sz="3600" b="1" kern="1200" dirty="0">
              <a:solidFill>
                <a:schemeClr val="bg1"/>
              </a:solidFill>
              <a:latin typeface="+mj-lt"/>
            </a:rPr>
            <a:t>)</a:t>
          </a:r>
        </a:p>
      </dsp:txBody>
      <dsp:txXfrm>
        <a:off x="91616" y="174215"/>
        <a:ext cx="4552752" cy="2665313"/>
      </dsp:txXfrm>
    </dsp:sp>
    <dsp:sp modelId="{0FA7AAB3-32F6-430E-A658-D120BE64862B}">
      <dsp:nvSpPr>
        <dsp:cNvPr id="0" name=""/>
        <dsp:cNvSpPr/>
      </dsp:nvSpPr>
      <dsp:spPr>
        <a:xfrm rot="5400000">
          <a:off x="-807233" y="5876486"/>
          <a:ext cx="3529121" cy="424673"/>
        </a:xfrm>
        <a:prstGeom prst="rect">
          <a:avLst/>
        </a:prstGeom>
        <a:solidFill>
          <a:schemeClr val="accent5">
            <a:shade val="90000"/>
            <a:hueOff val="100261"/>
            <a:satOff val="-919"/>
            <a:lumOff val="7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EC18A-0D34-4F8B-A0DD-2735B9A700E2}">
      <dsp:nvSpPr>
        <dsp:cNvPr id="0" name=""/>
        <dsp:cNvSpPr/>
      </dsp:nvSpPr>
      <dsp:spPr>
        <a:xfrm>
          <a:off x="8694" y="3630240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83565"/>
            <a:satOff val="2239"/>
            <a:lumOff val="9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>
              <a:solidFill>
                <a:schemeClr val="bg1"/>
              </a:solidFill>
              <a:latin typeface="+mj-lt"/>
            </a:rPr>
            <a:t>Madde </a:t>
          </a:r>
          <a:r>
            <a:rPr lang="tr-TR" sz="3600" b="1" kern="1200" err="1">
              <a:solidFill>
                <a:schemeClr val="bg1"/>
              </a:solidFill>
              <a:latin typeface="+mj-lt"/>
            </a:rPr>
            <a:t>ayırıcılık</a:t>
          </a:r>
          <a:r>
            <a:rPr lang="tr-TR" sz="3600" b="1" kern="1200">
              <a:solidFill>
                <a:schemeClr val="bg1"/>
              </a:solidFill>
              <a:latin typeface="+mj-lt"/>
            </a:rPr>
            <a:t> gücünün yüksek olması (</a:t>
          </a:r>
          <a:r>
            <a:rPr lang="tr-TR" sz="3600" b="1" kern="1200" err="1">
              <a:solidFill>
                <a:schemeClr val="bg1"/>
              </a:solidFill>
              <a:latin typeface="+mj-lt"/>
            </a:rPr>
            <a:t>rjx</a:t>
          </a:r>
          <a:r>
            <a:rPr lang="tr-TR" sz="3600" b="1" kern="1200">
              <a:solidFill>
                <a:schemeClr val="bg1"/>
              </a:solidFill>
              <a:latin typeface="+mj-lt"/>
            </a:rPr>
            <a:t>)</a:t>
          </a:r>
        </a:p>
      </dsp:txBody>
      <dsp:txXfrm>
        <a:off x="91616" y="3713162"/>
        <a:ext cx="4552752" cy="2665313"/>
      </dsp:txXfrm>
    </dsp:sp>
    <dsp:sp modelId="{E145267C-833C-4F0E-8C4B-448362CE981A}">
      <dsp:nvSpPr>
        <dsp:cNvPr id="0" name=""/>
        <dsp:cNvSpPr/>
      </dsp:nvSpPr>
      <dsp:spPr>
        <a:xfrm>
          <a:off x="962239" y="7645960"/>
          <a:ext cx="6265907" cy="424673"/>
        </a:xfrm>
        <a:prstGeom prst="rect">
          <a:avLst/>
        </a:prstGeom>
        <a:solidFill>
          <a:schemeClr val="accent5">
            <a:shade val="90000"/>
            <a:hueOff val="200523"/>
            <a:satOff val="-1837"/>
            <a:lumOff val="158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87F5A-7E96-4096-AFDC-506EFA41F22E}">
      <dsp:nvSpPr>
        <dsp:cNvPr id="0" name=""/>
        <dsp:cNvSpPr/>
      </dsp:nvSpPr>
      <dsp:spPr>
        <a:xfrm>
          <a:off x="8694" y="7169187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>
              <a:solidFill>
                <a:schemeClr val="bg1"/>
              </a:solidFill>
              <a:latin typeface="+mj-lt"/>
            </a:rPr>
            <a:t>Puanlama yanlılıklarının azaltılması</a:t>
          </a:r>
        </a:p>
      </dsp:txBody>
      <dsp:txXfrm>
        <a:off x="91616" y="7252109"/>
        <a:ext cx="4552752" cy="2665313"/>
      </dsp:txXfrm>
    </dsp:sp>
    <dsp:sp modelId="{8A24D7DC-EDBD-43F5-8D78-159C24B39234}">
      <dsp:nvSpPr>
        <dsp:cNvPr id="0" name=""/>
        <dsp:cNvSpPr/>
      </dsp:nvSpPr>
      <dsp:spPr>
        <a:xfrm rot="16200000">
          <a:off x="5468499" y="5876486"/>
          <a:ext cx="3529121" cy="424673"/>
        </a:xfrm>
        <a:prstGeom prst="rect">
          <a:avLst/>
        </a:prstGeom>
        <a:solidFill>
          <a:schemeClr val="accent5">
            <a:shade val="90000"/>
            <a:hueOff val="300784"/>
            <a:satOff val="-2756"/>
            <a:lumOff val="237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16E83-61B5-4C6F-916C-3863188FFB98}">
      <dsp:nvSpPr>
        <dsp:cNvPr id="0" name=""/>
        <dsp:cNvSpPr/>
      </dsp:nvSpPr>
      <dsp:spPr>
        <a:xfrm>
          <a:off x="6284427" y="7169187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50694"/>
            <a:satOff val="6716"/>
            <a:lumOff val="295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>
              <a:solidFill>
                <a:schemeClr val="tx1"/>
              </a:solidFill>
              <a:latin typeface="+mj-lt"/>
            </a:rPr>
            <a:t>Güvenirlik</a:t>
          </a:r>
        </a:p>
      </dsp:txBody>
      <dsp:txXfrm>
        <a:off x="6367349" y="7252109"/>
        <a:ext cx="4552752" cy="2665313"/>
      </dsp:txXfrm>
    </dsp:sp>
    <dsp:sp modelId="{0F2153FC-86B7-4B68-99BA-13D375DF7DDA}">
      <dsp:nvSpPr>
        <dsp:cNvPr id="0" name=""/>
        <dsp:cNvSpPr/>
      </dsp:nvSpPr>
      <dsp:spPr>
        <a:xfrm rot="16200000">
          <a:off x="5468499" y="2337539"/>
          <a:ext cx="3529121" cy="424673"/>
        </a:xfrm>
        <a:prstGeom prst="rect">
          <a:avLst/>
        </a:prstGeom>
        <a:solidFill>
          <a:schemeClr val="accent5">
            <a:shade val="90000"/>
            <a:hueOff val="300784"/>
            <a:satOff val="-2756"/>
            <a:lumOff val="237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DC610-662A-453F-BD6F-3D6AF42136E6}">
      <dsp:nvSpPr>
        <dsp:cNvPr id="0" name=""/>
        <dsp:cNvSpPr/>
      </dsp:nvSpPr>
      <dsp:spPr>
        <a:xfrm>
          <a:off x="6284427" y="3630240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>
              <a:solidFill>
                <a:schemeClr val="tx1"/>
              </a:solidFill>
              <a:latin typeface="+mj-lt"/>
            </a:rPr>
            <a:t>Geçen yıl yapılan sınavlar ile aynı soruların kullanılmaması</a:t>
          </a:r>
        </a:p>
      </dsp:txBody>
      <dsp:txXfrm>
        <a:off x="6367349" y="3713162"/>
        <a:ext cx="4552752" cy="2665313"/>
      </dsp:txXfrm>
    </dsp:sp>
    <dsp:sp modelId="{D2826B11-C5B3-4C80-B194-8783521E78A0}">
      <dsp:nvSpPr>
        <dsp:cNvPr id="0" name=""/>
        <dsp:cNvSpPr/>
      </dsp:nvSpPr>
      <dsp:spPr>
        <a:xfrm>
          <a:off x="7237973" y="568065"/>
          <a:ext cx="6265907" cy="424673"/>
        </a:xfrm>
        <a:prstGeom prst="rect">
          <a:avLst/>
        </a:prstGeom>
        <a:solidFill>
          <a:schemeClr val="accent5">
            <a:shade val="90000"/>
            <a:hueOff val="200523"/>
            <a:satOff val="-1837"/>
            <a:lumOff val="158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8ED83-2BE9-413A-A8F4-D2A413771FA6}">
      <dsp:nvSpPr>
        <dsp:cNvPr id="0" name=""/>
        <dsp:cNvSpPr/>
      </dsp:nvSpPr>
      <dsp:spPr>
        <a:xfrm>
          <a:off x="6284427" y="91293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50694"/>
            <a:satOff val="6716"/>
            <a:lumOff val="295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>
              <a:solidFill>
                <a:schemeClr val="tx1"/>
              </a:solidFill>
              <a:latin typeface="+mj-lt"/>
            </a:rPr>
            <a:t>Kopyayı önlemeye yönelik</a:t>
          </a:r>
        </a:p>
      </dsp:txBody>
      <dsp:txXfrm>
        <a:off x="6367349" y="174215"/>
        <a:ext cx="4552752" cy="2665313"/>
      </dsp:txXfrm>
    </dsp:sp>
    <dsp:sp modelId="{673E35A0-A03C-41C6-A4A2-734CDAC78E17}">
      <dsp:nvSpPr>
        <dsp:cNvPr id="0" name=""/>
        <dsp:cNvSpPr/>
      </dsp:nvSpPr>
      <dsp:spPr>
        <a:xfrm rot="5400000">
          <a:off x="11744232" y="2337539"/>
          <a:ext cx="3529121" cy="424673"/>
        </a:xfrm>
        <a:prstGeom prst="rect">
          <a:avLst/>
        </a:prstGeom>
        <a:solidFill>
          <a:schemeClr val="accent5">
            <a:shade val="90000"/>
            <a:hueOff val="100261"/>
            <a:satOff val="-919"/>
            <a:lumOff val="7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1E1DB-BF1D-4E82-BC8D-81453792D3B3}">
      <dsp:nvSpPr>
        <dsp:cNvPr id="0" name=""/>
        <dsp:cNvSpPr/>
      </dsp:nvSpPr>
      <dsp:spPr>
        <a:xfrm>
          <a:off x="12560161" y="91293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>
              <a:solidFill>
                <a:schemeClr val="bg1"/>
              </a:solidFill>
              <a:latin typeface="+mj-lt"/>
            </a:rPr>
            <a:t>Kapsamı örnekleyecek yeterli düzeyde soruların hazırlanması</a:t>
          </a:r>
        </a:p>
      </dsp:txBody>
      <dsp:txXfrm>
        <a:off x="12643083" y="174215"/>
        <a:ext cx="4552752" cy="2665313"/>
      </dsp:txXfrm>
    </dsp:sp>
    <dsp:sp modelId="{13435F5D-C558-4AEB-9CF7-9A727769D744}">
      <dsp:nvSpPr>
        <dsp:cNvPr id="0" name=""/>
        <dsp:cNvSpPr/>
      </dsp:nvSpPr>
      <dsp:spPr>
        <a:xfrm>
          <a:off x="12560161" y="3630240"/>
          <a:ext cx="4718596" cy="2831157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83565"/>
            <a:satOff val="2239"/>
            <a:lumOff val="9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>
              <a:solidFill>
                <a:schemeClr val="bg1"/>
              </a:solidFill>
              <a:latin typeface="+mj-lt"/>
            </a:rPr>
            <a:t>Doğrudan kazanımlar ile ilişkili olmayan soruların sorulmaması</a:t>
          </a:r>
        </a:p>
      </dsp:txBody>
      <dsp:txXfrm>
        <a:off x="12643083" y="3713162"/>
        <a:ext cx="4552752" cy="2665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686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GEÇERLİK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Geçerlik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008816"/>
              </p:ext>
            </p:extLst>
          </p:nvPr>
        </p:nvGraphicFramePr>
        <p:xfrm>
          <a:off x="5936144" y="2823258"/>
          <a:ext cx="12571312" cy="1000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GEÇERLİĞİ ARTTIRACAK ÖNLEMLER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Geçerlik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" name="İçerik Yer Tutucusu 3">
            <a:extLst>
              <a:ext uri="{FF2B5EF4-FFF2-40B4-BE49-F238E27FC236}">
                <a16:creationId xmlns:a16="http://schemas.microsoft.com/office/drawing/2014/main" id="{B27EC094-8702-7E4E-8B58-58CB4EE5B4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946234"/>
              </p:ext>
            </p:extLst>
          </p:nvPr>
        </p:nvGraphicFramePr>
        <p:xfrm>
          <a:off x="4185870" y="2943987"/>
          <a:ext cx="17287452" cy="1009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09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72</Words>
  <Application>Microsoft Office PowerPoint</Application>
  <PresentationFormat>Özel</PresentationFormat>
  <Paragraphs>19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43</cp:revision>
  <dcterms:created xsi:type="dcterms:W3CDTF">2022-11-04T08:14:34Z</dcterms:created>
  <dcterms:modified xsi:type="dcterms:W3CDTF">2023-12-20T10:46:50Z</dcterms:modified>
</cp:coreProperties>
</file>