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5" Type="http://customschemas.google.com/relationships/presentationmetadata" Target="metadata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428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1745690" y="3108032"/>
            <a:ext cx="21396526" cy="77638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GEÇERLİK VE GÜVENİRLİK ARASINDAKİ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İLİŞKİ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Geçerlik ve Güvenirlik Arasındaki İlişki</a:t>
            </a:r>
            <a:endParaRPr lang="tr-TR" sz="5000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652" y="4271093"/>
            <a:ext cx="4065177" cy="4055089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2406" y="4271093"/>
            <a:ext cx="4053600" cy="40536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51005" y="4271093"/>
            <a:ext cx="4063684" cy="4053600"/>
          </a:xfrm>
          <a:prstGeom prst="rect">
            <a:avLst/>
          </a:prstGeom>
        </p:spPr>
      </p:pic>
      <p:sp>
        <p:nvSpPr>
          <p:cNvPr id="90" name="Rectangle 3">
            <a:extLst>
              <a:ext uri="{FF2B5EF4-FFF2-40B4-BE49-F238E27FC236}">
                <a16:creationId xmlns:a16="http://schemas.microsoft.com/office/drawing/2014/main" id="{FCCC6E8B-D3CA-AF49-BD3B-A1B95B89B0F4}"/>
              </a:ext>
            </a:extLst>
          </p:cNvPr>
          <p:cNvSpPr/>
          <p:nvPr/>
        </p:nvSpPr>
        <p:spPr>
          <a:xfrm>
            <a:off x="3106652" y="8960073"/>
            <a:ext cx="4211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r-TR" sz="3600" dirty="0">
                <a:solidFill>
                  <a:schemeClr val="tx1"/>
                </a:solidFill>
              </a:rPr>
              <a:t>Geçerli ve Güvenilir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1" name="Rectangle 38">
            <a:extLst>
              <a:ext uri="{FF2B5EF4-FFF2-40B4-BE49-F238E27FC236}">
                <a16:creationId xmlns:a16="http://schemas.microsoft.com/office/drawing/2014/main" id="{87B3D14E-B339-9C48-9A97-EF1F78225828}"/>
              </a:ext>
            </a:extLst>
          </p:cNvPr>
          <p:cNvSpPr/>
          <p:nvPr/>
        </p:nvSpPr>
        <p:spPr>
          <a:xfrm>
            <a:off x="9488939" y="8955968"/>
            <a:ext cx="51860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r-TR" sz="3600" dirty="0">
                <a:solidFill>
                  <a:schemeClr val="tx1"/>
                </a:solidFill>
              </a:rPr>
              <a:t>Geçersiz ve Güvenilmez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" name="Rectangle 40">
            <a:extLst>
              <a:ext uri="{FF2B5EF4-FFF2-40B4-BE49-F238E27FC236}">
                <a16:creationId xmlns:a16="http://schemas.microsoft.com/office/drawing/2014/main" id="{7727D7F7-52F3-9649-A78C-1D191958B9F1}"/>
              </a:ext>
            </a:extLst>
          </p:cNvPr>
          <p:cNvSpPr/>
          <p:nvPr/>
        </p:nvSpPr>
        <p:spPr>
          <a:xfrm>
            <a:off x="17097606" y="8960072"/>
            <a:ext cx="45704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tr-TR" sz="3600" dirty="0">
                <a:solidFill>
                  <a:schemeClr val="tx1"/>
                </a:solidFill>
              </a:rPr>
              <a:t>Geçersiz ve Güvenilir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24</Words>
  <Application>Microsoft Office PowerPoint</Application>
  <PresentationFormat>Özel</PresentationFormat>
  <Paragraphs>6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44</cp:revision>
  <dcterms:created xsi:type="dcterms:W3CDTF">2022-11-04T08:14:34Z</dcterms:created>
  <dcterms:modified xsi:type="dcterms:W3CDTF">2023-12-20T10:51:43Z</dcterms:modified>
</cp:coreProperties>
</file>