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NC4YE/rUVU4k+AV7ImT5MmOzc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89361-BC77-46C0-9E72-B92D83EE77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3AB94D4-507B-4A01-B254-AF38C89664C7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b="0" dirty="0">
              <a:solidFill>
                <a:srgbClr val="2E3849"/>
              </a:solidFill>
              <a:latin typeface="+mj-lt"/>
            </a:rPr>
            <a:t>Ölçme araç ve yöntemlerinin </a:t>
          </a:r>
          <a:r>
            <a:rPr lang="tr-TR" sz="3600" b="0" i="0" dirty="0">
              <a:solidFill>
                <a:srgbClr val="2E3849"/>
              </a:solidFill>
              <a:latin typeface="+mj-lt"/>
            </a:rPr>
            <a:t>güvenirlik ve geçerlik gibi özelliklerini</a:t>
          </a:r>
          <a:r>
            <a:rPr lang="tr-TR" sz="3600" b="0" i="1" dirty="0">
              <a:solidFill>
                <a:srgbClr val="2E3849"/>
              </a:solidFill>
              <a:latin typeface="+mj-lt"/>
            </a:rPr>
            <a:t> </a:t>
          </a:r>
          <a:r>
            <a:rPr lang="tr-TR" sz="3600" b="1" i="0" dirty="0">
              <a:solidFill>
                <a:srgbClr val="2E3849"/>
              </a:solidFill>
              <a:latin typeface="+mj-lt"/>
            </a:rPr>
            <a:t>tamamlayıcı nitelik </a:t>
          </a:r>
        </a:p>
      </dgm:t>
    </dgm:pt>
    <dgm:pt modelId="{9756DE8F-A0B5-49F3-A36A-9F5EF33DF53B}" type="parTrans" cxnId="{17DE4D9E-6990-4688-BC25-60DE854428A8}">
      <dgm:prSet/>
      <dgm:spPr/>
      <dgm:t>
        <a:bodyPr/>
        <a:lstStyle/>
        <a:p>
          <a:endParaRPr lang="en-US"/>
        </a:p>
      </dgm:t>
    </dgm:pt>
    <dgm:pt modelId="{87FFBBE2-55B5-4A18-8CFB-8CFC6D3713AD}" type="sibTrans" cxnId="{17DE4D9E-6990-4688-BC25-60DE854428A8}">
      <dgm:prSet/>
      <dgm:spPr/>
      <dgm:t>
        <a:bodyPr/>
        <a:lstStyle/>
        <a:p>
          <a:endParaRPr lang="en-US"/>
        </a:p>
      </dgm:t>
    </dgm:pt>
    <dgm:pt modelId="{FDF85EB6-12EC-4C34-B2AA-B0D63E806508}" type="pres">
      <dgm:prSet presAssocID="{B5F89361-BC77-46C0-9E72-B92D83EE779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A078CD-4079-49DA-B83E-C4CE724BFAD2}" type="pres">
      <dgm:prSet presAssocID="{A3AB94D4-507B-4A01-B254-AF38C89664C7}" presName="compNode" presStyleCnt="0"/>
      <dgm:spPr/>
    </dgm:pt>
    <dgm:pt modelId="{68362773-FD08-4410-8A02-FE86F96FC65B}" type="pres">
      <dgm:prSet presAssocID="{A3AB94D4-507B-4A01-B254-AF38C89664C7}" presName="bgRect" presStyleLbl="bgShp" presStyleIdx="0" presStyleCnt="1" custScaleY="111548" custLinFactNeighborX="2376" custLinFactNeighborY="9666"/>
      <dgm:spPr/>
    </dgm:pt>
    <dgm:pt modelId="{597C5F2B-75F7-43D9-B7A8-0DF41124B6D4}" type="pres">
      <dgm:prSet presAssocID="{A3AB94D4-507B-4A01-B254-AF38C89664C7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tr-TR"/>
        </a:p>
      </dgm:t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97709419-C084-4931-8BD6-DD9D726DDCF0}" type="pres">
      <dgm:prSet presAssocID="{A3AB94D4-507B-4A01-B254-AF38C89664C7}" presName="spaceRect" presStyleCnt="0"/>
      <dgm:spPr/>
    </dgm:pt>
    <dgm:pt modelId="{1E6801A3-0A82-4746-954E-C8E0CA0F8B22}" type="pres">
      <dgm:prSet presAssocID="{A3AB94D4-507B-4A01-B254-AF38C89664C7}" presName="parTx" presStyleLbl="revTx" presStyleIdx="0" presStyleCnt="1" custScaleX="107231" custLinFactNeighborX="-2036" custLinFactNeighborY="1357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B1267976-32FD-4EB5-AE71-C6296BB13DA1}" type="presOf" srcId="{A3AB94D4-507B-4A01-B254-AF38C89664C7}" destId="{1E6801A3-0A82-4746-954E-C8E0CA0F8B22}" srcOrd="0" destOrd="0" presId="urn:microsoft.com/office/officeart/2018/2/layout/IconVerticalSolidList"/>
    <dgm:cxn modelId="{5A9AC8FC-2CDB-4F0A-A5FC-C8D6E0688885}" type="presOf" srcId="{B5F89361-BC77-46C0-9E72-B92D83EE7792}" destId="{FDF85EB6-12EC-4C34-B2AA-B0D63E806508}" srcOrd="0" destOrd="0" presId="urn:microsoft.com/office/officeart/2018/2/layout/IconVerticalSolidList"/>
    <dgm:cxn modelId="{17DE4D9E-6990-4688-BC25-60DE854428A8}" srcId="{B5F89361-BC77-46C0-9E72-B92D83EE7792}" destId="{A3AB94D4-507B-4A01-B254-AF38C89664C7}" srcOrd="0" destOrd="0" parTransId="{9756DE8F-A0B5-49F3-A36A-9F5EF33DF53B}" sibTransId="{87FFBBE2-55B5-4A18-8CFB-8CFC6D3713AD}"/>
    <dgm:cxn modelId="{D0722014-64A0-402D-9ADD-60DE6EE481E0}" type="presParOf" srcId="{FDF85EB6-12EC-4C34-B2AA-B0D63E806508}" destId="{5AA078CD-4079-49DA-B83E-C4CE724BFAD2}" srcOrd="0" destOrd="0" presId="urn:microsoft.com/office/officeart/2018/2/layout/IconVerticalSolidList"/>
    <dgm:cxn modelId="{BD2C278E-FC39-4415-9669-89E66CFAA8EF}" type="presParOf" srcId="{5AA078CD-4079-49DA-B83E-C4CE724BFAD2}" destId="{68362773-FD08-4410-8A02-FE86F96FC65B}" srcOrd="0" destOrd="0" presId="urn:microsoft.com/office/officeart/2018/2/layout/IconVerticalSolidList"/>
    <dgm:cxn modelId="{19F04AB4-1AC8-4D99-AF00-6CFC0F089FB8}" type="presParOf" srcId="{5AA078CD-4079-49DA-B83E-C4CE724BFAD2}" destId="{597C5F2B-75F7-43D9-B7A8-0DF41124B6D4}" srcOrd="1" destOrd="0" presId="urn:microsoft.com/office/officeart/2018/2/layout/IconVerticalSolidList"/>
    <dgm:cxn modelId="{B2F20C6B-AE57-4625-AC1D-2DE442DF274F}" type="presParOf" srcId="{5AA078CD-4079-49DA-B83E-C4CE724BFAD2}" destId="{97709419-C084-4931-8BD6-DD9D726DDCF0}" srcOrd="2" destOrd="0" presId="urn:microsoft.com/office/officeart/2018/2/layout/IconVerticalSolidList"/>
    <dgm:cxn modelId="{BDA27210-3239-4335-8040-3A36994970D3}" type="presParOf" srcId="{5AA078CD-4079-49DA-B83E-C4CE724BFAD2}" destId="{1E6801A3-0A82-4746-954E-C8E0CA0F8B2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F89361-BC77-46C0-9E72-B92D83EE77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08432771-EDE2-419D-AB5B-66150278EC24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latin typeface="+mj-lt"/>
            </a:rPr>
            <a:t>Ekonomiklik</a:t>
          </a:r>
        </a:p>
      </dgm:t>
    </dgm:pt>
    <dgm:pt modelId="{37529689-18BD-4341-8540-9F3DFFA2E3A4}" type="parTrans" cxnId="{07E2ED36-4D0F-43E4-9FBC-AF115E08C494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10F33DAE-4ABB-4457-BC3B-E37F5BEE6119}" type="sibTrans" cxnId="{07E2ED36-4D0F-43E4-9FBC-AF115E08C494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288FB4D9-365C-4D20-9A30-AD6877DB12FE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>
              <a:latin typeface="+mj-lt"/>
            </a:rPr>
            <a:t>Hazırlama ve puanlama süresi</a:t>
          </a:r>
        </a:p>
      </dgm:t>
    </dgm:pt>
    <dgm:pt modelId="{CC9054F3-A765-4554-B243-ABB03C579934}" type="parTrans" cxnId="{EBDD8A9B-12A9-4A57-9D3F-5EF2EAD70CCB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ED3CF30E-7DEC-44CA-9C10-5FF6D82068D7}" type="sibTrans" cxnId="{EBDD8A9B-12A9-4A57-9D3F-5EF2EAD70CCB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18ED715A-11EC-453C-9A3F-3DA955DE1887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>
              <a:latin typeface="+mj-lt"/>
            </a:rPr>
            <a:t>Uygulama kolaylığı</a:t>
          </a:r>
        </a:p>
      </dgm:t>
    </dgm:pt>
    <dgm:pt modelId="{603AB9C9-1A34-49F3-AEE6-A780F080A836}" type="parTrans" cxnId="{F8113224-DBEB-4E07-B40E-86EDD289D017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E0AD3191-89A8-4DDE-A46D-0F3818622A68}" type="sibTrans" cxnId="{F8113224-DBEB-4E07-B40E-86EDD289D017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394BBC6D-7B08-4A1B-9FD5-C7C9C90F8D72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>
              <a:latin typeface="+mj-lt"/>
            </a:rPr>
            <a:t>Puanlama ve puanları yorumlama kolaylığı </a:t>
          </a:r>
        </a:p>
      </dgm:t>
    </dgm:pt>
    <dgm:pt modelId="{01DF7FAB-7209-44CD-953A-85223B8FE593}" type="parTrans" cxnId="{2BF34D8A-5029-4EF9-9478-D6B2691542E7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6CE06369-2652-4E54-B1D8-F1F68B1DB163}" type="sibTrans" cxnId="{2BF34D8A-5029-4EF9-9478-D6B2691542E7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FDF85EB6-12EC-4C34-B2AA-B0D63E806508}" type="pres">
      <dgm:prSet presAssocID="{B5F89361-BC77-46C0-9E72-B92D83EE779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C68DD9F-5E13-42EA-B6F2-3D76900EC1DB}" type="pres">
      <dgm:prSet presAssocID="{08432771-EDE2-419D-AB5B-66150278EC24}" presName="compNode" presStyleCnt="0"/>
      <dgm:spPr/>
    </dgm:pt>
    <dgm:pt modelId="{2B12C0E1-F5B0-4012-9029-FC785823CBFC}" type="pres">
      <dgm:prSet presAssocID="{08432771-EDE2-419D-AB5B-66150278EC24}" presName="bgRect" presStyleLbl="bgShp" presStyleIdx="0" presStyleCnt="4"/>
      <dgm:spPr/>
    </dgm:pt>
    <dgm:pt modelId="{8A92A8CA-E8D1-4606-8FCB-FC68C280CF24}" type="pres">
      <dgm:prSet presAssocID="{08432771-EDE2-419D-AB5B-66150278EC24}" presName="iconRect" presStyleLbl="node1" presStyleIdx="0" presStyleCnt="4"/>
      <dgm:spPr>
        <a:ln>
          <a:noFill/>
        </a:ln>
      </dgm:spPr>
    </dgm:pt>
    <dgm:pt modelId="{0E2A88E6-E7EC-42E2-B436-78E03FB5BFDD}" type="pres">
      <dgm:prSet presAssocID="{08432771-EDE2-419D-AB5B-66150278EC24}" presName="spaceRect" presStyleCnt="0"/>
      <dgm:spPr/>
    </dgm:pt>
    <dgm:pt modelId="{C345E70D-8A32-4FC6-AD4C-393E6C2B60E8}" type="pres">
      <dgm:prSet presAssocID="{08432771-EDE2-419D-AB5B-66150278EC24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6FF6E53A-8255-45E0-AE34-F8B0E4CE0936}" type="pres">
      <dgm:prSet presAssocID="{10F33DAE-4ABB-4457-BC3B-E37F5BEE6119}" presName="sibTrans" presStyleCnt="0"/>
      <dgm:spPr/>
    </dgm:pt>
    <dgm:pt modelId="{3EB56D34-CC25-4756-984C-125A6ED7F172}" type="pres">
      <dgm:prSet presAssocID="{288FB4D9-365C-4D20-9A30-AD6877DB12FE}" presName="compNode" presStyleCnt="0"/>
      <dgm:spPr/>
    </dgm:pt>
    <dgm:pt modelId="{B8D3BB47-6CFE-46D0-BDD9-BF3E1E34F28D}" type="pres">
      <dgm:prSet presAssocID="{288FB4D9-365C-4D20-9A30-AD6877DB12FE}" presName="bgRect" presStyleLbl="bgShp" presStyleIdx="1" presStyleCnt="4"/>
      <dgm:spPr/>
    </dgm:pt>
    <dgm:pt modelId="{CC29A431-FCFE-4F2C-95AE-41E3103B5E0B}" type="pres">
      <dgm:prSet presAssocID="{288FB4D9-365C-4D20-9A30-AD6877DB12FE}" presName="iconRect" presStyleLbl="node1" presStyleIdx="1" presStyleCnt="4"/>
      <dgm:spPr>
        <a:ln>
          <a:noFill/>
        </a:ln>
      </dgm:spPr>
    </dgm:pt>
    <dgm:pt modelId="{65D1726E-3266-4647-BAAC-E9A8882B63F4}" type="pres">
      <dgm:prSet presAssocID="{288FB4D9-365C-4D20-9A30-AD6877DB12FE}" presName="spaceRect" presStyleCnt="0"/>
      <dgm:spPr/>
    </dgm:pt>
    <dgm:pt modelId="{3D6E9666-7D17-476E-B5AB-9C2D40677F64}" type="pres">
      <dgm:prSet presAssocID="{288FB4D9-365C-4D20-9A30-AD6877DB12FE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613340D5-F401-40DF-8F8E-8E9C96838E10}" type="pres">
      <dgm:prSet presAssocID="{ED3CF30E-7DEC-44CA-9C10-5FF6D82068D7}" presName="sibTrans" presStyleCnt="0"/>
      <dgm:spPr/>
    </dgm:pt>
    <dgm:pt modelId="{C9497512-3C80-427D-9DDF-8135D2FB29A4}" type="pres">
      <dgm:prSet presAssocID="{18ED715A-11EC-453C-9A3F-3DA955DE1887}" presName="compNode" presStyleCnt="0"/>
      <dgm:spPr/>
    </dgm:pt>
    <dgm:pt modelId="{B55F8E54-1BC4-4FAD-A3FB-ED2710D67BC3}" type="pres">
      <dgm:prSet presAssocID="{18ED715A-11EC-453C-9A3F-3DA955DE1887}" presName="bgRect" presStyleLbl="bgShp" presStyleIdx="2" presStyleCnt="4"/>
      <dgm:spPr/>
    </dgm:pt>
    <dgm:pt modelId="{AA05CB7C-93F7-4247-9CE4-B6E2B94D571B}" type="pres">
      <dgm:prSet presAssocID="{18ED715A-11EC-453C-9A3F-3DA955DE1887}" presName="iconRect" presStyleLbl="node1" presStyleIdx="2" presStyleCnt="4"/>
      <dgm:spPr>
        <a:ln>
          <a:noFill/>
        </a:ln>
      </dgm:spPr>
    </dgm:pt>
    <dgm:pt modelId="{47E0D847-DD12-4CC3-874C-F29FAF963A82}" type="pres">
      <dgm:prSet presAssocID="{18ED715A-11EC-453C-9A3F-3DA955DE1887}" presName="spaceRect" presStyleCnt="0"/>
      <dgm:spPr/>
    </dgm:pt>
    <dgm:pt modelId="{CF83698C-282F-41D3-9218-CBAADE61668C}" type="pres">
      <dgm:prSet presAssocID="{18ED715A-11EC-453C-9A3F-3DA955DE1887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29A688A7-4E3E-430E-A984-C6EF37772E44}" type="pres">
      <dgm:prSet presAssocID="{E0AD3191-89A8-4DDE-A46D-0F3818622A68}" presName="sibTrans" presStyleCnt="0"/>
      <dgm:spPr/>
    </dgm:pt>
    <dgm:pt modelId="{D8C9CD35-5DDD-4DDB-8F0C-BBB34A24DFFD}" type="pres">
      <dgm:prSet presAssocID="{394BBC6D-7B08-4A1B-9FD5-C7C9C90F8D72}" presName="compNode" presStyleCnt="0"/>
      <dgm:spPr/>
    </dgm:pt>
    <dgm:pt modelId="{77BAD042-93C8-4062-B629-5D2914037F12}" type="pres">
      <dgm:prSet presAssocID="{394BBC6D-7B08-4A1B-9FD5-C7C9C90F8D72}" presName="bgRect" presStyleLbl="bgShp" presStyleIdx="3" presStyleCnt="4"/>
      <dgm:spPr/>
    </dgm:pt>
    <dgm:pt modelId="{A11EF881-F838-465E-9000-486440B7D900}" type="pres">
      <dgm:prSet presAssocID="{394BBC6D-7B08-4A1B-9FD5-C7C9C90F8D72}" presName="iconRect" presStyleLbl="node1" presStyleIdx="3" presStyleCnt="4"/>
      <dgm:spPr>
        <a:ln>
          <a:noFill/>
        </a:ln>
      </dgm:spPr>
    </dgm:pt>
    <dgm:pt modelId="{06505A44-BB6E-471C-9A7C-4E4CA55214CA}" type="pres">
      <dgm:prSet presAssocID="{394BBC6D-7B08-4A1B-9FD5-C7C9C90F8D72}" presName="spaceRect" presStyleCnt="0"/>
      <dgm:spPr/>
    </dgm:pt>
    <dgm:pt modelId="{DEEC659D-1D1A-4D41-9F7F-BB713B76CEF6}" type="pres">
      <dgm:prSet presAssocID="{394BBC6D-7B08-4A1B-9FD5-C7C9C90F8D72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F8113224-DBEB-4E07-B40E-86EDD289D017}" srcId="{B5F89361-BC77-46C0-9E72-B92D83EE7792}" destId="{18ED715A-11EC-453C-9A3F-3DA955DE1887}" srcOrd="2" destOrd="0" parTransId="{603AB9C9-1A34-49F3-AEE6-A780F080A836}" sibTransId="{E0AD3191-89A8-4DDE-A46D-0F3818622A68}"/>
    <dgm:cxn modelId="{08BC8ED9-5A43-43F0-A10E-38ED5C2AF11B}" type="presOf" srcId="{288FB4D9-365C-4D20-9A30-AD6877DB12FE}" destId="{3D6E9666-7D17-476E-B5AB-9C2D40677F64}" srcOrd="0" destOrd="0" presId="urn:microsoft.com/office/officeart/2018/2/layout/IconVerticalSolidList"/>
    <dgm:cxn modelId="{4684FFC3-B8BD-4A8C-A513-654BB508C0FC}" type="presOf" srcId="{B5F89361-BC77-46C0-9E72-B92D83EE7792}" destId="{FDF85EB6-12EC-4C34-B2AA-B0D63E806508}" srcOrd="0" destOrd="0" presId="urn:microsoft.com/office/officeart/2018/2/layout/IconVerticalSolidList"/>
    <dgm:cxn modelId="{4AFD7CC0-92B2-4B26-B71B-31979B2D0F9B}" type="presOf" srcId="{394BBC6D-7B08-4A1B-9FD5-C7C9C90F8D72}" destId="{DEEC659D-1D1A-4D41-9F7F-BB713B76CEF6}" srcOrd="0" destOrd="0" presId="urn:microsoft.com/office/officeart/2018/2/layout/IconVerticalSolidList"/>
    <dgm:cxn modelId="{2BF34D8A-5029-4EF9-9478-D6B2691542E7}" srcId="{B5F89361-BC77-46C0-9E72-B92D83EE7792}" destId="{394BBC6D-7B08-4A1B-9FD5-C7C9C90F8D72}" srcOrd="3" destOrd="0" parTransId="{01DF7FAB-7209-44CD-953A-85223B8FE593}" sibTransId="{6CE06369-2652-4E54-B1D8-F1F68B1DB163}"/>
    <dgm:cxn modelId="{06A182D8-68A4-4E31-99C3-19676E7C17FB}" type="presOf" srcId="{08432771-EDE2-419D-AB5B-66150278EC24}" destId="{C345E70D-8A32-4FC6-AD4C-393E6C2B60E8}" srcOrd="0" destOrd="0" presId="urn:microsoft.com/office/officeart/2018/2/layout/IconVerticalSolidList"/>
    <dgm:cxn modelId="{8413CE3C-13DB-4021-A4C9-981267DC0FCB}" type="presOf" srcId="{18ED715A-11EC-453C-9A3F-3DA955DE1887}" destId="{CF83698C-282F-41D3-9218-CBAADE61668C}" srcOrd="0" destOrd="0" presId="urn:microsoft.com/office/officeart/2018/2/layout/IconVerticalSolidList"/>
    <dgm:cxn modelId="{EBDD8A9B-12A9-4A57-9D3F-5EF2EAD70CCB}" srcId="{B5F89361-BC77-46C0-9E72-B92D83EE7792}" destId="{288FB4D9-365C-4D20-9A30-AD6877DB12FE}" srcOrd="1" destOrd="0" parTransId="{CC9054F3-A765-4554-B243-ABB03C579934}" sibTransId="{ED3CF30E-7DEC-44CA-9C10-5FF6D82068D7}"/>
    <dgm:cxn modelId="{07E2ED36-4D0F-43E4-9FBC-AF115E08C494}" srcId="{B5F89361-BC77-46C0-9E72-B92D83EE7792}" destId="{08432771-EDE2-419D-AB5B-66150278EC24}" srcOrd="0" destOrd="0" parTransId="{37529689-18BD-4341-8540-9F3DFFA2E3A4}" sibTransId="{10F33DAE-4ABB-4457-BC3B-E37F5BEE6119}"/>
    <dgm:cxn modelId="{40E5CE71-9ADF-4ED1-B141-6C5580AC6784}" type="presParOf" srcId="{FDF85EB6-12EC-4C34-B2AA-B0D63E806508}" destId="{8C68DD9F-5E13-42EA-B6F2-3D76900EC1DB}" srcOrd="0" destOrd="0" presId="urn:microsoft.com/office/officeart/2018/2/layout/IconVerticalSolidList"/>
    <dgm:cxn modelId="{934A52C1-C151-4181-8ECA-3225BB460CE2}" type="presParOf" srcId="{8C68DD9F-5E13-42EA-B6F2-3D76900EC1DB}" destId="{2B12C0E1-F5B0-4012-9029-FC785823CBFC}" srcOrd="0" destOrd="0" presId="urn:microsoft.com/office/officeart/2018/2/layout/IconVerticalSolidList"/>
    <dgm:cxn modelId="{10821442-0983-4346-AD12-BBABA9DD704A}" type="presParOf" srcId="{8C68DD9F-5E13-42EA-B6F2-3D76900EC1DB}" destId="{8A92A8CA-E8D1-4606-8FCB-FC68C280CF24}" srcOrd="1" destOrd="0" presId="urn:microsoft.com/office/officeart/2018/2/layout/IconVerticalSolidList"/>
    <dgm:cxn modelId="{C2B41072-218E-4791-9BF5-F907B5B8B1F2}" type="presParOf" srcId="{8C68DD9F-5E13-42EA-B6F2-3D76900EC1DB}" destId="{0E2A88E6-E7EC-42E2-B436-78E03FB5BFDD}" srcOrd="2" destOrd="0" presId="urn:microsoft.com/office/officeart/2018/2/layout/IconVerticalSolidList"/>
    <dgm:cxn modelId="{15B22267-D793-4915-A00B-E6625AA561AF}" type="presParOf" srcId="{8C68DD9F-5E13-42EA-B6F2-3D76900EC1DB}" destId="{C345E70D-8A32-4FC6-AD4C-393E6C2B60E8}" srcOrd="3" destOrd="0" presId="urn:microsoft.com/office/officeart/2018/2/layout/IconVerticalSolidList"/>
    <dgm:cxn modelId="{A5C04266-2234-44E6-899D-FE30A622A384}" type="presParOf" srcId="{FDF85EB6-12EC-4C34-B2AA-B0D63E806508}" destId="{6FF6E53A-8255-45E0-AE34-F8B0E4CE0936}" srcOrd="1" destOrd="0" presId="urn:microsoft.com/office/officeart/2018/2/layout/IconVerticalSolidList"/>
    <dgm:cxn modelId="{2C2DA42B-32D1-45B9-B2F5-892713F07D7A}" type="presParOf" srcId="{FDF85EB6-12EC-4C34-B2AA-B0D63E806508}" destId="{3EB56D34-CC25-4756-984C-125A6ED7F172}" srcOrd="2" destOrd="0" presId="urn:microsoft.com/office/officeart/2018/2/layout/IconVerticalSolidList"/>
    <dgm:cxn modelId="{4781AC34-381F-40D9-85E7-7E03EC969D28}" type="presParOf" srcId="{3EB56D34-CC25-4756-984C-125A6ED7F172}" destId="{B8D3BB47-6CFE-46D0-BDD9-BF3E1E34F28D}" srcOrd="0" destOrd="0" presId="urn:microsoft.com/office/officeart/2018/2/layout/IconVerticalSolidList"/>
    <dgm:cxn modelId="{900925F4-FC8E-4BF0-825B-CD6B35EEAA4A}" type="presParOf" srcId="{3EB56D34-CC25-4756-984C-125A6ED7F172}" destId="{CC29A431-FCFE-4F2C-95AE-41E3103B5E0B}" srcOrd="1" destOrd="0" presId="urn:microsoft.com/office/officeart/2018/2/layout/IconVerticalSolidList"/>
    <dgm:cxn modelId="{8FA7DD75-44F5-4EB1-A45F-09639A3ECCDE}" type="presParOf" srcId="{3EB56D34-CC25-4756-984C-125A6ED7F172}" destId="{65D1726E-3266-4647-BAAC-E9A8882B63F4}" srcOrd="2" destOrd="0" presId="urn:microsoft.com/office/officeart/2018/2/layout/IconVerticalSolidList"/>
    <dgm:cxn modelId="{D8E06D09-DD34-4D18-8B2A-2E20766A2E1A}" type="presParOf" srcId="{3EB56D34-CC25-4756-984C-125A6ED7F172}" destId="{3D6E9666-7D17-476E-B5AB-9C2D40677F64}" srcOrd="3" destOrd="0" presId="urn:microsoft.com/office/officeart/2018/2/layout/IconVerticalSolidList"/>
    <dgm:cxn modelId="{7B1225C8-160D-4CDF-A4B2-75B1026AB93F}" type="presParOf" srcId="{FDF85EB6-12EC-4C34-B2AA-B0D63E806508}" destId="{613340D5-F401-40DF-8F8E-8E9C96838E10}" srcOrd="3" destOrd="0" presId="urn:microsoft.com/office/officeart/2018/2/layout/IconVerticalSolidList"/>
    <dgm:cxn modelId="{51B5CF33-9FF4-4982-B63E-4B7D4340ABE8}" type="presParOf" srcId="{FDF85EB6-12EC-4C34-B2AA-B0D63E806508}" destId="{C9497512-3C80-427D-9DDF-8135D2FB29A4}" srcOrd="4" destOrd="0" presId="urn:microsoft.com/office/officeart/2018/2/layout/IconVerticalSolidList"/>
    <dgm:cxn modelId="{D197EC1C-D760-4C13-81A2-375137CB44DE}" type="presParOf" srcId="{C9497512-3C80-427D-9DDF-8135D2FB29A4}" destId="{B55F8E54-1BC4-4FAD-A3FB-ED2710D67BC3}" srcOrd="0" destOrd="0" presId="urn:microsoft.com/office/officeart/2018/2/layout/IconVerticalSolidList"/>
    <dgm:cxn modelId="{0E6E4BBB-3CCA-43D4-B739-3F8E94D3F76D}" type="presParOf" srcId="{C9497512-3C80-427D-9DDF-8135D2FB29A4}" destId="{AA05CB7C-93F7-4247-9CE4-B6E2B94D571B}" srcOrd="1" destOrd="0" presId="urn:microsoft.com/office/officeart/2018/2/layout/IconVerticalSolidList"/>
    <dgm:cxn modelId="{73851364-1889-4306-B2CD-0B7095A1908D}" type="presParOf" srcId="{C9497512-3C80-427D-9DDF-8135D2FB29A4}" destId="{47E0D847-DD12-4CC3-874C-F29FAF963A82}" srcOrd="2" destOrd="0" presId="urn:microsoft.com/office/officeart/2018/2/layout/IconVerticalSolidList"/>
    <dgm:cxn modelId="{54BDED1D-EDE6-4640-8A2B-BF74AFDD15E3}" type="presParOf" srcId="{C9497512-3C80-427D-9DDF-8135D2FB29A4}" destId="{CF83698C-282F-41D3-9218-CBAADE61668C}" srcOrd="3" destOrd="0" presId="urn:microsoft.com/office/officeart/2018/2/layout/IconVerticalSolidList"/>
    <dgm:cxn modelId="{9D32EDB0-73DF-4C5C-A2B3-DEF7CA98C11C}" type="presParOf" srcId="{FDF85EB6-12EC-4C34-B2AA-B0D63E806508}" destId="{29A688A7-4E3E-430E-A984-C6EF37772E44}" srcOrd="5" destOrd="0" presId="urn:microsoft.com/office/officeart/2018/2/layout/IconVerticalSolidList"/>
    <dgm:cxn modelId="{A385960A-BFCD-4EC1-B71F-1BF40B58619E}" type="presParOf" srcId="{FDF85EB6-12EC-4C34-B2AA-B0D63E806508}" destId="{D8C9CD35-5DDD-4DDB-8F0C-BBB34A24DFFD}" srcOrd="6" destOrd="0" presId="urn:microsoft.com/office/officeart/2018/2/layout/IconVerticalSolidList"/>
    <dgm:cxn modelId="{B3B291D2-6AA2-43E7-9A91-B710677B166E}" type="presParOf" srcId="{D8C9CD35-5DDD-4DDB-8F0C-BBB34A24DFFD}" destId="{77BAD042-93C8-4062-B629-5D2914037F12}" srcOrd="0" destOrd="0" presId="urn:microsoft.com/office/officeart/2018/2/layout/IconVerticalSolidList"/>
    <dgm:cxn modelId="{BD226CDC-2176-44E2-9AC0-DBC3688B58AA}" type="presParOf" srcId="{D8C9CD35-5DDD-4DDB-8F0C-BBB34A24DFFD}" destId="{A11EF881-F838-465E-9000-486440B7D900}" srcOrd="1" destOrd="0" presId="urn:microsoft.com/office/officeart/2018/2/layout/IconVerticalSolidList"/>
    <dgm:cxn modelId="{AB6BE70D-004C-47BE-9BBF-441DA97F0E01}" type="presParOf" srcId="{D8C9CD35-5DDD-4DDB-8F0C-BBB34A24DFFD}" destId="{06505A44-BB6E-471C-9A7C-4E4CA55214CA}" srcOrd="2" destOrd="0" presId="urn:microsoft.com/office/officeart/2018/2/layout/IconVerticalSolidList"/>
    <dgm:cxn modelId="{BF3AECA8-BEB6-49BC-A19B-F8114A1A5423}" type="presParOf" srcId="{D8C9CD35-5DDD-4DDB-8F0C-BBB34A24DFFD}" destId="{DEEC659D-1D1A-4D41-9F7F-BB713B76CEF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62773-FD08-4410-8A02-FE86F96FC65B}">
      <dsp:nvSpPr>
        <dsp:cNvPr id="0" name=""/>
        <dsp:cNvSpPr/>
      </dsp:nvSpPr>
      <dsp:spPr>
        <a:xfrm>
          <a:off x="0" y="2974039"/>
          <a:ext cx="20134711" cy="27369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C5F2B-75F7-43D9-B7A8-0DF41124B6D4}">
      <dsp:nvSpPr>
        <dsp:cNvPr id="0" name=""/>
        <dsp:cNvSpPr/>
      </dsp:nvSpPr>
      <dsp:spPr>
        <a:xfrm>
          <a:off x="432330" y="3430605"/>
          <a:ext cx="1349479" cy="13494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801A3-0A82-4746-954E-C8E0CA0F8B22}">
      <dsp:nvSpPr>
        <dsp:cNvPr id="0" name=""/>
        <dsp:cNvSpPr/>
      </dsp:nvSpPr>
      <dsp:spPr>
        <a:xfrm>
          <a:off x="1546582" y="2911841"/>
          <a:ext cx="18545881" cy="2453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673" tIns="259673" rIns="259673" bIns="259673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b="0" kern="1200" dirty="0">
              <a:solidFill>
                <a:srgbClr val="2E3849"/>
              </a:solidFill>
              <a:latin typeface="+mj-lt"/>
            </a:rPr>
            <a:t>Ölçme araç ve yöntemlerinin </a:t>
          </a:r>
          <a:r>
            <a:rPr lang="tr-TR" sz="3600" b="0" i="0" kern="1200" dirty="0">
              <a:solidFill>
                <a:srgbClr val="2E3849"/>
              </a:solidFill>
              <a:latin typeface="+mj-lt"/>
            </a:rPr>
            <a:t>güvenirlik ve geçerlik gibi özelliklerini</a:t>
          </a:r>
          <a:r>
            <a:rPr lang="tr-TR" sz="3600" b="0" i="1" kern="1200" dirty="0">
              <a:solidFill>
                <a:srgbClr val="2E3849"/>
              </a:solidFill>
              <a:latin typeface="+mj-lt"/>
            </a:rPr>
            <a:t> </a:t>
          </a:r>
          <a:r>
            <a:rPr lang="tr-TR" sz="3600" b="1" i="0" kern="1200" dirty="0">
              <a:solidFill>
                <a:srgbClr val="2E3849"/>
              </a:solidFill>
              <a:latin typeface="+mj-lt"/>
            </a:rPr>
            <a:t>tamamlayıcı nitelik </a:t>
          </a:r>
        </a:p>
      </dsp:txBody>
      <dsp:txXfrm>
        <a:off x="1546582" y="2911841"/>
        <a:ext cx="18545881" cy="2453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12C0E1-F5B0-4012-9029-FC785823CBFC}">
      <dsp:nvSpPr>
        <dsp:cNvPr id="0" name=""/>
        <dsp:cNvSpPr/>
      </dsp:nvSpPr>
      <dsp:spPr>
        <a:xfrm>
          <a:off x="0" y="3586"/>
          <a:ext cx="15300887" cy="18178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92A8CA-E8D1-4606-8FCB-FC68C280CF24}">
      <dsp:nvSpPr>
        <dsp:cNvPr id="0" name=""/>
        <dsp:cNvSpPr/>
      </dsp:nvSpPr>
      <dsp:spPr>
        <a:xfrm>
          <a:off x="549911" y="412612"/>
          <a:ext cx="999839" cy="99983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45E70D-8A32-4FC6-AD4C-393E6C2B60E8}">
      <dsp:nvSpPr>
        <dsp:cNvPr id="0" name=""/>
        <dsp:cNvSpPr/>
      </dsp:nvSpPr>
      <dsp:spPr>
        <a:xfrm>
          <a:off x="2099662" y="3586"/>
          <a:ext cx="13201224" cy="181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393" tIns="192393" rIns="192393" bIns="192393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latin typeface="+mj-lt"/>
            </a:rPr>
            <a:t>Ekonomiklik</a:t>
          </a:r>
        </a:p>
      </dsp:txBody>
      <dsp:txXfrm>
        <a:off x="2099662" y="3586"/>
        <a:ext cx="13201224" cy="1817889"/>
      </dsp:txXfrm>
    </dsp:sp>
    <dsp:sp modelId="{B8D3BB47-6CFE-46D0-BDD9-BF3E1E34F28D}">
      <dsp:nvSpPr>
        <dsp:cNvPr id="0" name=""/>
        <dsp:cNvSpPr/>
      </dsp:nvSpPr>
      <dsp:spPr>
        <a:xfrm>
          <a:off x="0" y="2275949"/>
          <a:ext cx="15300887" cy="18178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9A431-FCFE-4F2C-95AE-41E3103B5E0B}">
      <dsp:nvSpPr>
        <dsp:cNvPr id="0" name=""/>
        <dsp:cNvSpPr/>
      </dsp:nvSpPr>
      <dsp:spPr>
        <a:xfrm>
          <a:off x="549911" y="2684974"/>
          <a:ext cx="999839" cy="999839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E9666-7D17-476E-B5AB-9C2D40677F64}">
      <dsp:nvSpPr>
        <dsp:cNvPr id="0" name=""/>
        <dsp:cNvSpPr/>
      </dsp:nvSpPr>
      <dsp:spPr>
        <a:xfrm>
          <a:off x="2099662" y="2275949"/>
          <a:ext cx="13201224" cy="181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393" tIns="192393" rIns="192393" bIns="192393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latin typeface="+mj-lt"/>
            </a:rPr>
            <a:t>Hazırlama ve puanlama süresi</a:t>
          </a:r>
        </a:p>
      </dsp:txBody>
      <dsp:txXfrm>
        <a:off x="2099662" y="2275949"/>
        <a:ext cx="13201224" cy="1817889"/>
      </dsp:txXfrm>
    </dsp:sp>
    <dsp:sp modelId="{B55F8E54-1BC4-4FAD-A3FB-ED2710D67BC3}">
      <dsp:nvSpPr>
        <dsp:cNvPr id="0" name=""/>
        <dsp:cNvSpPr/>
      </dsp:nvSpPr>
      <dsp:spPr>
        <a:xfrm>
          <a:off x="0" y="4548311"/>
          <a:ext cx="15300887" cy="18178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05CB7C-93F7-4247-9CE4-B6E2B94D571B}">
      <dsp:nvSpPr>
        <dsp:cNvPr id="0" name=""/>
        <dsp:cNvSpPr/>
      </dsp:nvSpPr>
      <dsp:spPr>
        <a:xfrm>
          <a:off x="549911" y="4957336"/>
          <a:ext cx="999839" cy="999839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83698C-282F-41D3-9218-CBAADE61668C}">
      <dsp:nvSpPr>
        <dsp:cNvPr id="0" name=""/>
        <dsp:cNvSpPr/>
      </dsp:nvSpPr>
      <dsp:spPr>
        <a:xfrm>
          <a:off x="2099662" y="4548311"/>
          <a:ext cx="13201224" cy="181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393" tIns="192393" rIns="192393" bIns="192393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latin typeface="+mj-lt"/>
            </a:rPr>
            <a:t>Uygulama kolaylığı</a:t>
          </a:r>
        </a:p>
      </dsp:txBody>
      <dsp:txXfrm>
        <a:off x="2099662" y="4548311"/>
        <a:ext cx="13201224" cy="1817889"/>
      </dsp:txXfrm>
    </dsp:sp>
    <dsp:sp modelId="{77BAD042-93C8-4062-B629-5D2914037F12}">
      <dsp:nvSpPr>
        <dsp:cNvPr id="0" name=""/>
        <dsp:cNvSpPr/>
      </dsp:nvSpPr>
      <dsp:spPr>
        <a:xfrm>
          <a:off x="0" y="6820673"/>
          <a:ext cx="15300887" cy="18178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1EF881-F838-465E-9000-486440B7D900}">
      <dsp:nvSpPr>
        <dsp:cNvPr id="0" name=""/>
        <dsp:cNvSpPr/>
      </dsp:nvSpPr>
      <dsp:spPr>
        <a:xfrm>
          <a:off x="549911" y="7229698"/>
          <a:ext cx="999839" cy="99983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EC659D-1D1A-4D41-9F7F-BB713B76CEF6}">
      <dsp:nvSpPr>
        <dsp:cNvPr id="0" name=""/>
        <dsp:cNvSpPr/>
      </dsp:nvSpPr>
      <dsp:spPr>
        <a:xfrm>
          <a:off x="2099662" y="6820673"/>
          <a:ext cx="13201224" cy="181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393" tIns="192393" rIns="192393" bIns="192393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latin typeface="+mj-lt"/>
            </a:rPr>
            <a:t>Puanlama ve puanları yorumlama kolaylığı </a:t>
          </a:r>
        </a:p>
      </dsp:txBody>
      <dsp:txXfrm>
        <a:off x="2099662" y="6820673"/>
        <a:ext cx="13201224" cy="1817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4283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635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12"/>
            <a:ext cx="8702676" cy="21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14266862" y="3913188"/>
            <a:ext cx="11623676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12"/>
            <a:ext cx="11623676" cy="15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679578" y="5010150"/>
            <a:ext cx="10315575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4384000" cy="1377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3606073" cy="14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/>
        </p:nvSpPr>
        <p:spPr>
          <a:xfrm>
            <a:off x="0" y="13285458"/>
            <a:ext cx="24383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KULLANIŞLILIK NEDİR?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Kullanışlılık</a:t>
            </a:r>
            <a:endParaRPr lang="tr-TR" sz="5000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</p:txBody>
      </p:sp>
      <p:graphicFrame>
        <p:nvGraphicFramePr>
          <p:cNvPr id="15" name="İçerik Yer Tutucusu 3">
            <a:extLst>
              <a:ext uri="{FF2B5EF4-FFF2-40B4-BE49-F238E27FC236}">
                <a16:creationId xmlns:a16="http://schemas.microsoft.com/office/drawing/2014/main" id="{0BEF58F4-E2DB-423A-9A21-27AC7C95DD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341918"/>
              </p:ext>
            </p:extLst>
          </p:nvPr>
        </p:nvGraphicFramePr>
        <p:xfrm>
          <a:off x="2773072" y="2823258"/>
          <a:ext cx="20134712" cy="8210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07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KULLANIŞLILIĞI ARTTIRABİLECEK ÖNLEMLER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Kullanışlılık</a:t>
            </a:r>
            <a:endParaRPr lang="tr-TR" sz="5000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</p:txBody>
      </p:sp>
      <p:graphicFrame>
        <p:nvGraphicFramePr>
          <p:cNvPr id="9" name="İçerik Yer Tutucusu 3">
            <a:extLst>
              <a:ext uri="{FF2B5EF4-FFF2-40B4-BE49-F238E27FC236}">
                <a16:creationId xmlns:a16="http://schemas.microsoft.com/office/drawing/2014/main" id="{1BF0B9C8-C772-054D-8A7E-2E964AB798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9904136"/>
              </p:ext>
            </p:extLst>
          </p:nvPr>
        </p:nvGraphicFramePr>
        <p:xfrm>
          <a:off x="4539737" y="3239672"/>
          <a:ext cx="15300887" cy="8642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95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41</Words>
  <Application>Microsoft Office PowerPoint</Application>
  <PresentationFormat>Özel</PresentationFormat>
  <Paragraphs>11</Paragraphs>
  <Slides>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BAYRAKDAR</dc:creator>
  <cp:lastModifiedBy>user</cp:lastModifiedBy>
  <cp:revision>46</cp:revision>
  <dcterms:created xsi:type="dcterms:W3CDTF">2022-11-04T08:14:34Z</dcterms:created>
  <dcterms:modified xsi:type="dcterms:W3CDTF">2023-12-20T10:54:45Z</dcterms:modified>
</cp:coreProperties>
</file>