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jjkCRtTgOxdZC0mcy+YHNiJynW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98ee8713b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298ee8713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Program Çıktısı Nedir?</a:t>
            </a:r>
            <a:endParaRPr dirty="0"/>
          </a:p>
        </p:txBody>
      </p:sp>
      <p:cxnSp>
        <p:nvCxnSpPr>
          <p:cNvPr id="96" name="Google Shape;96;p1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7" name="Google Shape;97;p1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Program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9056416" y="5702111"/>
            <a:ext cx="15327584" cy="3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dirty="0">
                <a:solidFill>
                  <a:schemeClr val="lt1"/>
                </a:solidFill>
              </a:rPr>
              <a:t>Öğrencinin, m</a:t>
            </a: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ezun olacağı program sonunda hangi niteliklerle/yeterliliklerle donanmış olacağını tanımlar.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4188611"/>
            <a:ext cx="7276338" cy="72763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4051" y="2954520"/>
            <a:ext cx="9909810" cy="990981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None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Program Çıktılarının Belirlenmesinde Hangi Sorulara Yanıt Aranır?</a:t>
            </a:r>
            <a:endParaRPr sz="6600" dirty="0"/>
          </a:p>
        </p:txBody>
      </p:sp>
      <p:cxnSp>
        <p:nvCxnSpPr>
          <p:cNvPr id="108" name="Google Shape;108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9" name="Google Shape;109;p2"/>
          <p:cNvSpPr txBox="1"/>
          <p:nvPr/>
        </p:nvSpPr>
        <p:spPr>
          <a:xfrm>
            <a:off x="10277856" y="4258759"/>
            <a:ext cx="5157215" cy="119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>
                <a:solidFill>
                  <a:schemeClr val="lt1"/>
                </a:solidFill>
              </a:rPr>
              <a:t>öğrenci</a:t>
            </a:r>
            <a:endParaRPr lang="tr-TR" sz="3000" dirty="0" smtClean="0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0" i="0" u="none" strike="noStrike" cap="none" dirty="0" smtClean="0">
                <a:solidFill>
                  <a:schemeClr val="lt1"/>
                </a:solidFill>
                <a:sym typeface="Arial"/>
              </a:rPr>
              <a:t>yetiştirmeyi amaçlıyoruz?</a:t>
            </a:r>
            <a:endParaRPr sz="3000" b="0" i="0" u="none" strike="noStrike" cap="none" dirty="0">
              <a:solidFill>
                <a:schemeClr val="lt1"/>
              </a:solidFill>
              <a:sym typeface="Arial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Program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7836408" y="9803300"/>
            <a:ext cx="4882896" cy="1203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b="0" i="0" u="none" strike="noStrike" cap="none" dirty="0" smtClean="0">
                <a:solidFill>
                  <a:schemeClr val="lt1"/>
                </a:solidFill>
                <a:sym typeface="Arial"/>
              </a:rPr>
              <a:t>program</a:t>
            </a:r>
            <a:endParaRPr lang="tr-TR" sz="3000" b="0" i="0" u="none" strike="noStrike" cap="none" dirty="0" smtClean="0">
              <a:solidFill>
                <a:schemeClr val="lt1"/>
              </a:solidFill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000" dirty="0" smtClean="0">
                <a:solidFill>
                  <a:schemeClr val="lt1"/>
                </a:solidFill>
              </a:rPr>
              <a:t>oluşturmayı amaçlıyoruz?</a:t>
            </a:r>
            <a:endParaRPr sz="3000" b="0" i="0" u="none" strike="noStrike" cap="none" dirty="0">
              <a:solidFill>
                <a:schemeClr val="lt1"/>
              </a:solidFill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14666980" y="10404929"/>
            <a:ext cx="8837400" cy="10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sorularına yanıt aranmaktadır.</a:t>
            </a:r>
            <a:endParaRPr sz="4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10535209" y="7131409"/>
            <a:ext cx="1967494" cy="183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Nasıl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dirty="0" smtClean="0">
                <a:solidFill>
                  <a:schemeClr val="lt1"/>
                </a:solidFill>
              </a:rPr>
              <a:t>bir</a:t>
            </a:r>
            <a:r>
              <a:rPr lang="tr-TR" sz="4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98ee8713b0_0_0"/>
          <p:cNvSpPr/>
          <p:nvPr/>
        </p:nvSpPr>
        <p:spPr>
          <a:xfrm>
            <a:off x="5332180" y="13329605"/>
            <a:ext cx="13716000" cy="386400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298ee8713b0_0_0"/>
          <p:cNvSpPr txBox="1"/>
          <p:nvPr/>
        </p:nvSpPr>
        <p:spPr>
          <a:xfrm>
            <a:off x="5533808" y="13329605"/>
            <a:ext cx="13359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98ee8713b0_0_0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Program Çıktılarının Belirlenmesinde Dikkat Edilecek Hususlar</a:t>
            </a:r>
            <a:endParaRPr sz="6000" dirty="0"/>
          </a:p>
        </p:txBody>
      </p:sp>
      <p:cxnSp>
        <p:nvCxnSpPr>
          <p:cNvPr id="122" name="Google Shape;122;g298ee8713b0_0_0"/>
          <p:cNvCxnSpPr/>
          <p:nvPr/>
        </p:nvCxnSpPr>
        <p:spPr>
          <a:xfrm>
            <a:off x="7222443" y="2650007"/>
            <a:ext cx="10734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3" name="Google Shape;123;g298ee8713b0_0_0"/>
          <p:cNvSpPr txBox="1"/>
          <p:nvPr/>
        </p:nvSpPr>
        <p:spPr>
          <a:xfrm>
            <a:off x="1533688" y="3139440"/>
            <a:ext cx="21582343" cy="9881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Üniversite/Fakülte/MYO/Bölümün vizyonu ve misyonu dikkate alınmalı,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Programın bulunduğu düzeye uygun ulusal ve alana  özgü yeterlilikler incelenmeli,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Programın eğitim amaçları ve hedefleri dikkate alınmalı,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Öğrencilerin program sonunda neler yapacağına odaklanılmalı,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 çıktıları ortalama bir öğrenciye göre </a:t>
            </a:r>
            <a:r>
              <a:rPr lang="tr-TR" sz="3200" dirty="0">
                <a:solidFill>
                  <a:schemeClr val="lt1"/>
                </a:solidFill>
              </a:rPr>
              <a:t>belirlenmeli,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Paydaş görüşleri alınmalı ve çıktılar oluşturulurken </a:t>
            </a:r>
            <a:r>
              <a:rPr lang="tr-TR" sz="32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paydaş katılımları </a:t>
            </a: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sağlanmalı</a:t>
            </a:r>
            <a:r>
              <a:rPr lang="tr-TR" sz="3200" dirty="0">
                <a:solidFill>
                  <a:schemeClr val="lt1"/>
                </a:solidFill>
              </a:rPr>
              <a:t>,</a:t>
            </a: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Çok sayıda yüzeysel çıktılar </a:t>
            </a:r>
            <a:r>
              <a:rPr lang="tr-TR" sz="32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yerine </a:t>
            </a: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az sayıda önemli çıktılar </a:t>
            </a:r>
            <a:r>
              <a:rPr lang="tr-TR" sz="3200" dirty="0">
                <a:solidFill>
                  <a:schemeClr val="lt1"/>
                </a:solidFill>
              </a:rPr>
              <a:t>belirlenmeli,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Bir program için 10 – 15 yeterlilik yazılmalı,	</a:t>
            </a:r>
            <a:endParaRPr dirty="0"/>
          </a:p>
          <a:p>
            <a:pPr marL="457200" marR="0" lvl="0" indent="-4572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Anahtar yetkinlikleri kapsamalıdır.	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298ee8713b0_0_0"/>
          <p:cNvSpPr/>
          <p:nvPr/>
        </p:nvSpPr>
        <p:spPr>
          <a:xfrm>
            <a:off x="-318051" y="3139440"/>
            <a:ext cx="1593300" cy="954000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98ee8713b0_0_0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Program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298ee8713b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13489" y="4096511"/>
            <a:ext cx="5043407" cy="4590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4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4" name="Google Shape;134;p4"/>
          <p:cNvSpPr txBox="1"/>
          <p:nvPr/>
        </p:nvSpPr>
        <p:spPr>
          <a:xfrm>
            <a:off x="2411192" y="3696104"/>
            <a:ext cx="21359400" cy="86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Anadilde iletişim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Yabancı dilde iletişim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Matematik yeterli</a:t>
            </a:r>
            <a:r>
              <a:rPr lang="tr-TR" sz="3600" dirty="0">
                <a:solidFill>
                  <a:schemeClr val="bg1"/>
                </a:solidFill>
              </a:rPr>
              <a:t>liği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Fen ve teknolojide temel yeterlilik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Dijital yeterlilik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Öğrenmeyi öğrenme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Sosyal ve vatandaşlık yeterlilikleri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sym typeface="Arial"/>
              </a:rPr>
              <a:t>Kişisel teşebbüs ve girişimcilik</a:t>
            </a:r>
            <a:endParaRPr dirty="0">
              <a:solidFill>
                <a:schemeClr val="bg1"/>
              </a:solidFill>
            </a:endParaRPr>
          </a:p>
          <a:p>
            <a:pPr marL="571500" marR="0" lvl="0" indent="-5715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tr-TR" sz="3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Kültürel farkındalık ve </a:t>
            </a:r>
            <a:r>
              <a:rPr lang="tr-TR" sz="3600" b="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ifade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Program Çıktıları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892" y="4333835"/>
            <a:ext cx="5802575" cy="5488762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4"/>
          <p:cNvSpPr txBox="1"/>
          <p:nvPr/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919"/>
              <a:buFont typeface="Arial"/>
              <a:buNone/>
            </a:pPr>
            <a:r>
              <a:rPr lang="tr-TR" sz="64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Program Çıktılarının Kapsaması Gereken Anahtar Yetkinlikler</a:t>
            </a:r>
            <a:endParaRPr sz="6400" b="1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157</Words>
  <Application>Microsoft Office PowerPoint</Application>
  <PresentationFormat>Özel</PresentationFormat>
  <Paragraphs>38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7</cp:revision>
  <dcterms:created xsi:type="dcterms:W3CDTF">2022-11-04T08:14:34Z</dcterms:created>
  <dcterms:modified xsi:type="dcterms:W3CDTF">2023-12-12T07:55:04Z</dcterms:modified>
</cp:coreProperties>
</file>